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8.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notesSlides/notesSlide9.xml" ContentType="application/vnd.openxmlformats-officedocument.presentationml.notesSlide+xml"/>
  <Override PartName="/ppt/ink/ink26.xml" ContentType="application/inkml+xml"/>
  <Override PartName="/ppt/ink/ink27.xml" ContentType="application/inkml+xml"/>
  <Override PartName="/ppt/notesSlides/notesSlide10.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8" r:id="rId7"/>
    <p:sldId id="261" r:id="rId8"/>
    <p:sldId id="262" r:id="rId9"/>
    <p:sldId id="267" r:id="rId10"/>
    <p:sldId id="263" r:id="rId11"/>
    <p:sldId id="264" r:id="rId12"/>
    <p:sldId id="265" r:id="rId13"/>
    <p:sldId id="269"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20.113"/>
    </inkml:context>
    <inkml:brush xml:id="br0">
      <inkml:brushProperty name="width" value="0.35" units="cm"/>
      <inkml:brushProperty name="height" value="0.35" units="cm"/>
      <inkml:brushProperty name="color" value="#FFFFFF"/>
    </inkml:brush>
  </inkml:definitions>
  <inkml:trace contextRef="#ctx0" brushRef="#br0">513 514 13488,'-514'-257'0,"1028"0"0,-1028 514 0,5180-257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3.371"/>
    </inkml:context>
    <inkml:brush xml:id="br0">
      <inkml:brushProperty name="width" value="0.35" units="cm"/>
      <inkml:brushProperty name="height" value="0.35" units="cm"/>
      <inkml:brushProperty name="color" value="#FFFFFF"/>
    </inkml:brush>
  </inkml:definitions>
  <inkml:trace contextRef="#ctx0" brushRef="#br0">3072 2735 4915,'104'-2'975,"115"4"213,-212 0-1128,0 0-1,0 0 1,-1 0 0,1 1 0,-1 0 0,1 0 0,-1 0 0,0 1-1,8 6 1,20 11 243,-26-17-231,-1-1 0,0 2 0,0-1 0,0 1 0,0 0 0,0 0 0,-1 1 0,0 0 1,5 7-1,-4-6 23,1 1 1,0-2-1,0 1 1,0-1-1,1 0 1,0 0-1,0-1 1,0-1 0,19 8-1,-13-6 45,-1 0 1,0 2-1,19 12 0,-20-12 52,1 1-1,26 11 1,-29-16-61,1 2 0,-1 0 0,-1 0 1,20 15-1,-30-21-124,1 0 0,-1 1 0,0-1 0,1 0 0,-1 1 0,1-1 0,-1 0 1,0 1-1,0-1 0,1 0 0,-1 1 0,0-1 0,1 1 0,-1-1 0,0 0 1,0 1-1,0-1 0,0 1 0,1-1 0,-1 1 0,0-1 0,0 1 0,0-1 1,0 1-1,0-1 0,0 1 0,0-1 0,0 0 0,0 1 0,-1-1 0,1 1 1,0-1-1,0 1 0,0-1 0,0 1 0,-1-1 0,1 0 0,0 1 0,0-1 1,-1 1-1,1-1 0,0 0 0,-1 1 0,1-1 0,0 0 0,-1 1 0,1-1 0,0 0 1,-1 0-1,1 1 0,-1-1 0,1 0 0,-1 0 0,1 0 0,-1 0 0,1 0 1,0 0-1,-1 1 0,1-1 0,-1 0 0,1 0 0,-2 0 0,-33 4 255,34-4-251,-294 1 1585,130-4-669,149 4-783,0-2 0,0 0 0,-25-5 0,33 4-112,1-1 1,0 1-1,0-1 0,0 0 0,0-1 0,0 0 0,1 0 1,0 0-1,-10-10 0,3 5 27,1-1 0,-1 2 0,-22-12 0,25 16-61,1-1-1,-1-1 1,1 0 0,0 0 0,1 0-1,0-1 1,0-1 0,0 1-1,-9-13 1,10 10 10,0 0 0,-1 0-1,0 1 1,-1 0 0,0 1 0,0 0 0,0 0-1,-1 1 1,-1 0 0,1 1 0,-1 0 0,0 0-1,-19-6 1,1 3 73,2-1 0,-1-2 0,1-1 0,1-1 0,1-1 0,-29-21 0,43 28-43,-1 0 1,0 1-1,0 0 1,-26-9-1,24 11 3,0-1 0,0-1-1,-18-12 1,22 11-120,0 0-1,1-1 1,-11-14 0,13 14 52,-1 1 0,0 0 0,0 1 0,0 0-1,-12-8 1,-12-3 100,23 14-60,0-1 0,0 0 1,0-1-1,1 1 0,0-2 1,0 1-1,-12-14 1,10 9 38,-1 0 1,0 1 0,-1 0 0,0 1 0,-25-15 0,19 13-54,0-1 0,-19-17 0,13 9-43,-39-25-1,42 31-48,1 0 0,0-2 0,-25-25 0,29 25 86,0 0-1,-1 1 0,-1 0 0,0 1 0,-33-18 1,31 19-101,0-1 1,1 0-1,-31-32 1,30 27 82,-1 0 0,-27-18 0,22 18 121,-30-27 0,34 26 16,-43-29-1,56 42-114,0-1 1,0 0 0,0 0-1,1-1 1,1 0 0,0-1-1,0 1 1,0-1 0,-8-20-1,8 16-78,0 1-1,-1 0 1,-1 1 0,0 0-1,-16-16 1,-156-143-1073,152 149 913,0 0 1,-2 2-1,-56-27 0,-107-37-451,128 58 471,-112-45-453,-220-94-600,377 156 1303,15 7-20,-1 0 0,1-1 0,0 1 0,0-1 0,0-1 0,0 1 0,0-1 0,1 0 0,0 0 0,0-1 0,0 1 0,-6-8 0,11 11-2,-1-1 0,1 0-1,-1 1 1,1-1 0,-1 0 0,1 1-1,0-1 1,0 0 0,0 0-1,0 1 1,0-1 0,0 0 0,1 1-1,-1-1 1,0 0 0,1 1-1,-1-1 1,1 0 0,0 1 0,0-1-1,-1 1 1,1-1 0,0 1-1,0-1 1,0 1 0,1 0-1,-1 0 1,0-1 0,3 0 0,4-5 45,0 0 1,1 1-1,14-8 1,-17 10-5,9-4 54,1 1-1,0 1 0,1 0 1,28-6-1,-29 8-11,0 0-1,0-1 1,-1-1 0,0 0-1,22-12 1,-18 6 20,2 1 0,-1 1 0,2 1 0,-1 0 0,1 2 0,0 1 0,1 0 0,-1 2 0,1 0 0,0 2 0,40 0 0,-25 3 29,-22 1-56,1-2 1,-1 0-1,0-1 1,0 0-1,0-1 1,0-1-1,27-9 1,-20 3 36,-1 1 1,1 0 0,0 2-1,1 1 1,35-4 0,99-11 537,-73 7-354,78-18 342,-103 18-380,-29 6-80,38-4 0,30-6 235,-70 11-243,0 0-1,38 0 1,-32 4 9,-1-1-1,0-2 1,0-2 0,55-17 0,-61 17-31,0 0 0,0 2 0,56-2 0,89 8 480,-64 2-226,-56-3 31,101-13 1,327-73 546,-140 30-988,-89 13 0,2 11 0,330 1 0,-96-5 0,-298 17 0,9 11 0,-172 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6.721"/>
    </inkml:context>
    <inkml:brush xml:id="br0">
      <inkml:brushProperty name="width" value="0.35" units="cm"/>
      <inkml:brushProperty name="height" value="0.35" units="cm"/>
      <inkml:brushProperty name="color" value="#FFFFFF"/>
    </inkml:brush>
  </inkml:definitions>
  <inkml:trace contextRef="#ctx0" brushRef="#br0">4584 135 16147,'203'-135'0,"-4989"135"0,9369 135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07.654"/>
    </inkml:context>
    <inkml:brush xml:id="br0">
      <inkml:brushProperty name="width" value="0.35" units="cm"/>
      <inkml:brushProperty name="height" value="0.35" units="cm"/>
      <inkml:brushProperty name="color" value="#FFFFFF"/>
    </inkml:brush>
  </inkml:definitions>
  <inkml:trace contextRef="#ctx0" brushRef="#br0">427 1 4915,'1320'0'7749,"-1288"2"-7478,0 1-1,38 8 1,-35-4 81,54 2 1,166-9 1089,-253-1-1423,-1 1-1,0 0 1,1 0 0,-1 0 0,0 0 0,1 0 0,-1 0 0,0 0 0,1 1 0,-1-1 0,0 0 0,1 1 0,-1-1 0,0 1 0,0-1 0,0 1 0,2 1 0,-3-2-2,0 1 0,-1-1-1,1 1 1,0 0 0,0-1 0,-1 1 0,1-1 0,0 1 0,-1-1 0,1 1 0,-1 0 0,1-1 0,0 0-1,-1 1 1,1-1 0,-1 1 0,1-1 0,-1 0 0,0 1 0,1-1 0,-1 0 0,1 1 0,-2-1-1,-48 21 466,-13-4 65,-1-3 0,-1-3 0,-95 5-1,-200-13 1341,192-6-1082,139 5-610,-1 0 0,1 2 0,0 1 0,1 2-1,-34 11 1,27-8-184,0-3-1,-1-1 0,-62 3 0,-113-10-16,95-2 9,70 4-3,29 0 0,-1 0 0,1-2 0,-1 0 0,1 0 0,0-2 0,0 0 0,-31-10 0,21 2 0,-1 1 0,0 1 0,-48-9 0,19 6 0,-25-5 0,73 16 0,1 0 0,-1 0 0,1 1 0,-1 1 0,1-1 0,-1 1 0,-9 3 0,18-4 0,-1 0 0,0 0 0,1 0 0,-1 0 0,1 0 0,-1 0 0,0 1 0,1-1 0,-1 0 0,1 0 0,-1 1 0,1-1 0,-1 0 0,1 1 0,-1-1 0,1 0 0,-1 1 0,1-1 0,-1 1 0,1-1 0,-1 0 0,1 1 0,0-1 0,-1 1 0,1-1 0,0 1 0,0 0 0,-1-1 0,1 1 0,0-1 0,0 1 0,0 0 0,0-1 0,0 1 0,-1-1 0,1 1 0,0 0 0,1 1 0,0 0 0,0-1 0,0 1 0,0 0 0,1-1 0,-1 1 0,0-1 0,1 1 0,-1-1 0,1 0 0,2 2 0,6 4 0,0-1 0,0 0 0,12 4 0,15 3 0,0-1 0,1-2 0,65 8 0,-31-12 0,79-2 0,773-7 0,-588 4 0,-278-4 0,66-11 0,-67 6 0,70-1 0,741 11 0,-848-4 0,0 0 0,1-1 0,-1-2 0,0 0 0,29-11 0,-28 8 0,1 1 0,0 1 0,0 1 0,29-2 0,-18 4 0,40-10 0,-43 7 0,59-4 0,438 9 0,-250 3 0,-249-2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36.030"/>
    </inkml:context>
    <inkml:brush xml:id="br0">
      <inkml:brushProperty name="width" value="0.35" units="cm"/>
      <inkml:brushProperty name="height" value="0.35" units="cm"/>
      <inkml:brushProperty name="color" value="#FFFFFF"/>
    </inkml:brush>
  </inkml:definitions>
  <inkml:trace contextRef="#ctx0" brushRef="#br0">0 959 22099,'4780'-112'0,"-8652"-734"0,2964 1804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2.993"/>
    </inkml:context>
    <inkml:brush xml:id="br0">
      <inkml:brushProperty name="width" value="0.35" units="cm"/>
      <inkml:brushProperty name="height" value="0.35" units="cm"/>
      <inkml:brushProperty name="color" value="#FFFFFF"/>
    </inkml:brush>
  </inkml:definitions>
  <inkml:trace contextRef="#ctx0" brushRef="#br0">558 34 4915,'0'3'56,"-1"1"0,0-1 0,0 0 0,0 1 1,0-1-1,0 0 0,-1 0 0,0 1 0,0-1 0,1-1 0,-2 1 0,1 0 0,-3 3 0,-34 32 272,37-36-303,-146 111 1075,24 11 25,-14 13 39,71-73-545,66-62-597,-1-1 0,1 0 0,0 1 1,-1-1-1,1 1 0,0 0 0,0-1 0,0 1 0,0 0 0,0 0 0,1 0 0,-1-1 0,0 1 0,1 0 0,-1 0 0,1 0 0,0 0 0,0 2 0,0-3-10,0 0 0,0-1 0,0 1 0,1-1 0,-1 1 0,0 0 0,0-1 0,1 1 0,-1-1 0,0 1 0,1-1 0,-1 1 0,1-1 0,-1 1 0,1-1 0,-1 1 1,1-1-1,-1 0 0,1 1 0,-1-1 0,2 1 0,0 0 6,-1-1 0,1 1 0,0-1 0,0 0 0,0 0 1,0 0-1,0 0 0,0 0 0,0 0 0,-1 0 0,3-1 1,18-5 182,0-1 1,-1-1 0,0-1 0,0 0 0,35-25 0,-37 23-15,-2 1-52,0 0 0,1 1-1,0 1 1,0 0 0,1 1 0,0 1 0,0 1 0,0 1 0,31-3 0,-29 5 33,1-1 1,-1-1-1,0-1 0,0-1 1,-1-1-1,1-1 1,-2 0-1,28-17 1,-33 20-64,0 0 0,1 0 0,-1 1 0,1 1 0,0 0 0,0 1 0,0 1 0,1 0 0,19 2 0,-18 0 28,1-1 1,0-1-1,0-1 0,0 0 0,-1-1 0,23-8 0,-37 11-115,-1-1 0,0 0-1,0 0 1,1 0 0,-1 0 0,0 0-1,0-1 1,0 1 0,0-1-1,0 1 1,-1-1 0,1 0 0,0 1-1,-1-1 1,1 0 0,-1 0-1,2-3 1,-3 4-13,1-1 0,-1 0 0,0 1 0,1-1 0,-1 1 0,0-1 0,0 0 0,0 1 0,-1-1 0,1 0 0,0 1 0,-1-1 0,1 1 0,-1-1 0,1 1 0,-1-1 0,0 1 0,1-1 0,-3-1 0,-1-3 7,0 1 0,-1 0 0,0 0 0,0 0 0,-1 0 0,1 1 1,-1 0-1,0 0 0,0 1 0,-11-5 0,-29-9 131,-1 3 1,-59-11 0,-6-2 33,53 14-56,0 2-1,0 2 0,-1 4 1,-111 2-1,59 5 95,106 1-116,13 3-46,16 5 10,1-6 9,1 0 0,45 2 0,-47-6-20,0 1 1,0 1 0,0 1-1,22 8 1,33 16 118,-37-12-46,1-1 1,0-3 0,77 13 0,-9-15 66,95 13 148,-119-7-145,0-4 1,132 0-1,-176-10-58,62 12 0,-61-8-10,59 3 0,-87-9-101,147-4 284,-138 2-257,0-2 1,0 0-1,0-2 1,37-13-1,-39 12-34,-1 1 0,1 1 1,0 2-1,0 0 0,0 1 0,38 1 0,23-2-18,-81 3-1,0 0 0,-1 0 0,1 0 0,-1 0 0,1-1 0,0 1 0,-1-1 0,1 1 0,-1-1 0,1 1 0,-1-1 0,0 0 0,2-1 0,-2 2 0,-1-1 0,0 1 0,1-1 0,-1 1 0,0 0 0,0-1 0,0 1 0,1-1 0,-1 1 0,0-1 0,0 1 0,0 0 0,0-1 0,0 1 0,0-1 0,0 1 0,1-1 0,-2 1 0,1-1 0,0 1 0,0-1 0,0 1 0,0-1 0,0 1 0,0-1 0,0 1 0,-1-1 0,0-1 0,-1 0 0,1 0 0,-1 0 0,0 0 0,1 0 0,-1 0 0,0 1 0,0-1 0,0 1 0,0-1 0,-1 1 0,1 0 0,0 0 0,0 0 0,-3 0 0,-46-16-219,0-1-1,-54-29 1,60 23 138,0 3-1,-2 1 1,0 3-1,-1 1 1,-74-12-1,45 14 124,-1 4-1,-101-1 1,154 12-25,0 1 0,-44 8 0,56-7-9,0 0-1,1 1 1,0 1-1,0 0 1,0 1-1,0 0 1,-12 9 0,-29 20 26,-27 22 16,53-37-33,20-17-13,1 2 0,0-1 0,0 1-1,0 0 1,0 0 0,1 0 0,0 1 0,0 0-1,-7 10 1,12-15-3,0-1-1,0 1 1,-1 0 0,1-1-1,0 1 1,0 0-1,0-1 1,0 1 0,0 0-1,0-1 1,0 1-1,0 0 1,0-1 0,0 1-1,0 0 1,0-1 0,0 1-1,1 0 1,-1-1-1,0 1 1,0-1 0,1 1-1,-1 0 1,0-1-1,1 1 1,-1-1 0,1 1-1,-1-1 1,1 1-1,-1-1 1,1 1 0,-1-1-1,1 0 1,-1 1 0,1-1-1,0 0 1,-1 1-1,1-1 1,-1 0 0,1 0-1,0 0 1,-1 1-1,1-1 1,0 0 0,-1 0-1,1 0 1,0 0-1,-1 0 1,1 0 0,0 0-1,-1-1 1,2 1-1,39-4 22,-39 3-21,29-6 17,-1-2 1,38-16-1,-46 16-5,1 0 1,0 2-1,0 0 0,1 2 0,39-5 0,203 10 83,-117 2-41,-99 1-13,70 12 0,-37-3-8,-6-3 0,236 17 81,1226-27 49,-1514 3-164,-1 1 0,0 1 0,0 1 0,0 1 0,-1 1 0,1 1 0,-2 2 0,31 16 0,-42-22 0,0 0 0,0 0 0,1-1 0,22 3 0,22 7 0,-56-13 0,1 0 0,-1 0 0,1 0 0,-1 0 0,1 0 0,0 0 0,-1 1 0,1-1 0,-1 0 0,1 0 0,-1 0 0,1 1 0,-1-1 0,1 0 0,-1 0 0,1 1 0,-1-1 0,0 1 0,1-1 0,-1 0 0,1 1 0,-1-1 0,0 1 0,1-1 0,-1 1 0,0-1 0,0 1 0,1-1 0,-1 1 0,0-1 0,0 2 0,-16 5 0,-30-1 0,3-4 0,4-1 0,-1 2 0,-54 10 0,42-5 0,0-2 0,0-3 0,-92-5 0,38 0 0,98 2-7,-1 0 0,0 0 0,1-1 1,-1 0-1,1-1 0,-1 0 0,1 0 0,0 0 1,0-1-1,0-1 0,0 1 0,0-1 0,1-1 1,0 1-1,0-1 0,0-1 0,0 1 0,1-1 0,0 0 1,0 0-1,-7-11 0,-22-19-13,27 29-29,1 1 0,1-1 1,-1-1-1,-10-15 1,-9-30-342,22 41 287,-1 1-1,0 0 1,-1 0-1,-1 1 1,-13-19-1,-1 8 62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9.222"/>
    </inkml:context>
    <inkml:brush xml:id="br0">
      <inkml:brushProperty name="width" value="0.35" units="cm"/>
      <inkml:brushProperty name="height" value="0.35" units="cm"/>
      <inkml:brushProperty name="color" value="#FFFFFF"/>
    </inkml:brush>
  </inkml:definitions>
  <inkml:trace contextRef="#ctx0" brushRef="#br0">139 97 15161,'0'-97'0,"-139"183"0,278-75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415"/>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657"/>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10.106"/>
    </inkml:context>
    <inkml:brush xml:id="br0">
      <inkml:brushProperty name="width" value="0.35" units="cm"/>
      <inkml:brushProperty name="height" value="0.35" units="cm"/>
      <inkml:brushProperty name="color" value="#FFFFFF"/>
    </inkml:brush>
  </inkml:definitions>
  <inkml:trace contextRef="#ctx0" brushRef="#br0">1210 939 4915,'1'56'646,"1"-28"-415,-2 0 0,-1 1 1,-1-1-1,-10 47 0,11-74-227,-3 20 176,-2-1-1,0 0 1,-1 0 0,-1-1 0,-1 1-1,-1-2 1,-16 25 0,12-22 61,2 0-1,0 1 1,2 1 0,0 0 0,-12 45-1,10-28 25,7-27-139,0 3-1,0-1 1,-10 19-1,14-32-103,0 0 0,0 1 0,0-1 0,-1 0 0,1 1 0,-1-1 0,0 0 0,0 0 0,1 0 0,-1-1 0,0 1 0,0 0-1,-1-1 1,1 1 0,0-1 0,-1 0 0,1 0 0,0 0 0,-1 0 0,-4 1 0,3-2 23,0-1 0,0 0-1,0 0 1,0 0-1,1-1 1,-1 1-1,1-1 1,-1 0 0,1 0-1,-7-5 1,-17-8 185,7 9-52,-1 1 0,0 1 0,-31-3 0,-19-3 296,14 1 125,-101-3-1,-62 13 585,75 1-349,29-2 247,686 0 2163,-550-1-3074,0-1-1,0-1 0,23-6 1,-19 3 122,42-4 0,90-14 663,-121 17-754,5-3-153,0-1 1,-1-2-1,0-2 0,41-22 1,-33 7-49,-39 24 0,0 1 0,0-1 0,0 2 0,1-1 0,0 1 0,12-4 0,30-5 0,-34 10 0,0-1 0,-1 0 0,0-2 0,1 0 0,-2-1 0,25-14 0,-35 18-21,0 0 0,0-1 0,0 0 0,-1 0-1,0 0 1,0-1 0,0 0 0,0 1 0,-1-1 0,0-1 0,0 1 0,0 0 0,4-11 0,-4 4-80,-1 0 0,1 0 0,-2-1 0,0 1 0,0-22 0,-6-451-2602,6 465 2557,2 0 0,0 0 1,1 0-1,0 0 1,2 1-1,9-22 1,1-5-173,-10 27 184,2-5-91,0 0-1,-2 0 1,0-1-1,3-40 1,-9 61 212,0 1 0,0-1 1,0 1-1,0-1 0,-1 1 0,0-1 1,1 1-1,-1-1 0,-1 1 1,1-1-1,0 1 0,-1 0 0,0 0 1,1 0-1,-1 0 0,0 0 1,-1 0-1,1 1 0,0-1 0,-1 1 1,-5-5-1,-1 2 50,0 1 0,0 0 1,-1 0-1,0 1 0,1 0 0,-13-1 1,11 1-29,-69-22 177,-9-3 31,76 25-176,0-2 1,1 1 0,-1-2-1,-11-6 1,13 6-8,-1 0 1,1 1 0,-1 0 0,0 1 0,-16-3-1,-9 3 89,0 2 0,-66 4 1,57 0 19,-49-4 1,94 2-138,-1 0 0,1 0 0,-1 0 0,1 0 0,-1 0 0,1 0 0,-1 0 0,1-1 1,-1 1-1,1-1 0,0 1 0,-1-1 0,1 0 0,-1 1 0,1-1 0,0 0 0,0 0 1,-1 0-1,1 0 0,0 0 0,0 0 0,0 0 0,0 0 0,0-1 0,1 1 0,-1 0 1,0-1-1,-1-1 0,3 1 0,-1 1 0,0-1 0,1 1 0,-1-1 0,1 1 1,0-1-1,-1 1 0,1 0 0,0-1 0,0 1 0,0 0 0,0 0 1,0 0-1,0-1 0,0 1 0,0 0 0,0 0 0,1 1 0,-1-1 1,0 0-1,1 0 0,-1 1 0,0-1 0,1 0 0,-1 1 0,1-1 1,-1 1-1,3 0 0,13-5 38,-1 1 0,1 1 0,0 1 0,0 0 0,0 1 0,0 1-1,0 1 1,0 0 0,27 6 0,-11 1 78,0 2 1,-1 1-1,57 27 0,-45-18 70,83 25 0,-101-36-106,0 2 0,24 13 0,-24-10 30,40 13 1,-62-26-105,0 1-1,-1-1 0,1 1 1,0 0-1,0 0 0,-1 0 1,1 1-1,-1-1 0,0 1 1,0 0-1,0 0 0,0 0 1,0 0-1,-1 1 0,1-1 1,-1 1-1,0-1 1,0 1-1,0 0 0,-1 0 1,1 0-1,-1 0 0,0 0 1,0 0-1,0 0 0,-1 0 1,1 8-1,-2 8 46,0 0 0,-1 0 0,-1 0 0,-10 32 0,2-7 62,7-30-67,0 1-1,-1-1 1,-1 0 0,-1 0-1,0-1 1,-14 21-1,-62 77 265,71-99-266,-1 0 1,-1-1 0,0 0-1,0-1 1,-17 9-1,9-5 72,-29 24 0,46-35-100,-1 0-1,1 0 0,-1 0 0,0-1 0,0 1 0,0-1 1,-1-1-1,1 1 0,-1-1 0,1-1 0,-12 3 0,-5-2 46,0-1 1,-27-1-1,-16 0 64,63 0-130,0 0 1,0 1 0,-1 0-1,1 0 1,0 0-1,0 0 1,0 0-1,0 1 1,0-1-1,0 1 1,0 0-1,1 0 1,-1 0-1,0 0 1,1 0-1,0 0 1,0 1-1,-1-1 1,1 1-1,1 0 1,-1 0 0,0-1-1,1 1 1,-1 0-1,1 1 1,0-1-1,0 0 1,0 0-1,1 0 1,-1 1-1,0 3 1,-1 10-3,1 0 0,1 0 0,0-1 1,5 31-1,-4-43 1,0-1 0,-1 1 0,1-1 0,0 1 0,1-1 0,-1 0 0,1 0 0,-1 1 0,1-1 0,0 0 0,0-1 0,0 1 0,1 0 0,-1 0 0,1-1 0,-1 0 0,1 1 0,0-1 0,0 0 0,0 0 0,0 0 0,0-1 0,0 1 0,0-1 0,1 0 0,-1 0 0,1 0 0,6 1 0,9 0 0,-1 0 0,1-1 0,0-2 0,26-2 0,-11 1 0,11 0 0,23-2 0,78 7 0,-141-2 0,-1-1 0,1 0 0,-1 1 0,0 0 0,1 0 0,-1 0 0,0 1 0,0 0 0,0-1 0,0 1 0,0 1 0,0-1 0,-1 0 0,1 1 0,-1 0 0,0 0 0,1 0 0,3 5 0,-4-2 0,0 0 0,0 0 0,0 0 0,-1 1 0,0-1 0,0 1 0,-1-1 0,1 1 0,-2 0 0,1-1 0,-1 11 0,-6 244 0,6-257 0,-1 1 0,0-1 0,-1 1 0,1-1 0,-1 0 0,0 1 0,0-1 0,0 0 0,0 0 0,-1-1 0,0 1 0,0 0 0,0-1 0,0 1 0,-5 2 0,-6 6 0,-1-1 0,-26 15 0,-10 7 0,22-10 0,3-1 0,-1-2 0,-39 23 0,56-38 0,0 0 0,-1 0 0,1-1 0,-1-1 0,0 0 0,0 0 0,-1-1 0,1 0 0,0-1 0,-23-1 0,32 0-8,-1 0 1,1 0-1,-1-1 1,1 1-1,-1-1 1,0 0-1,1 1 1,0-1-1,-1 0 1,1-1-1,0 1 0,-1 0 1,1-1-1,0 1 1,0-1-1,0 0 1,0 1-1,0-1 1,1 0-1,-3-3 1,1 0-49,0-1 0,1 1 0,0 0 0,0-1 0,0 1 1,1-1-1,0 1 0,-1-8 0,-1-25-4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26.971"/>
    </inkml:context>
    <inkml:brush xml:id="br0">
      <inkml:brushProperty name="width" value="0.35" units="cm"/>
      <inkml:brushProperty name="height" value="0.35" units="cm"/>
      <inkml:brushProperty name="color" value="#FFFFFF"/>
    </inkml:brush>
  </inkml:definitions>
  <inkml:trace contextRef="#ctx0" brushRef="#br0">1 1332 22135,'313'987'0,"3872"-2319"0,-4500 345 0,-3868 2319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32.385"/>
    </inkml:context>
    <inkml:brush xml:id="br0">
      <inkml:brushProperty name="width" value="0.35" units="cm"/>
      <inkml:brushProperty name="height" value="0.35" units="cm"/>
      <inkml:brushProperty name="color" value="#FFFFFF"/>
    </inkml:brush>
  </inkml:definitions>
  <inkml:trace contextRef="#ctx0" brushRef="#br0">0 0 17286,'3766'0'0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35.001"/>
    </inkml:context>
    <inkml:brush xml:id="br0">
      <inkml:brushProperty name="width" value="0.35" units="cm"/>
      <inkml:brushProperty name="height" value="0.35" units="cm"/>
      <inkml:brushProperty name="color" value="#FFFFFF"/>
    </inkml:brush>
  </inkml:definitions>
  <inkml:trace contextRef="#ctx0" brushRef="#br0">606 742 4915,'390'0'2523,"-387"0"-2514,5 0 57,0 0 0,0-1 0,-1 1 1,11-4-1,-17 4-61,0 0 0,0 0 0,0 0 0,0-1 0,0 1 0,0 0 0,0-1 0,0 1 0,0-1 0,0 1 0,-1-1 0,1 1 0,0-1 0,0 0 1,-1 1-1,1-1 0,0 0 0,-1 1 0,1-1 0,-1 0 0,1 0 0,-1 0 0,1 0 0,-1 0 0,1 0 0,-1 1 0,0-1 0,0 0 0,1 0 0,-1 0 0,0 0 0,0 0 0,0 0 0,0 0 0,0 0 0,0 0 0,0 0 0,-1 0 0,1 0 1,0 0-1,0 0 0,-1 0 0,1 0 0,-1-1 0,-3-4-14,0 0 1,0 1-1,0-1 1,-1 1 0,1 0-1,-1 0 1,-1 0-1,1 1 1,-1 0 0,1 0-1,-1 0 1,0 0-1,-10-3 1,-11-5 202,-50-15 1,34 16 181,-1 1 1,-83-7-1,-88 10 529,75 5-169,115 0-651,1-1 0,0-2 0,0 0 1,0-1-1,0-2 0,1 0 0,-26-14 1,32 14 0,1 1 1,-1 1 0,-24-5 0,37 11 105,11 4-71,14 5 39,69 9 276,1-4 0,0-4 0,121-2 0,230-10 1168,-459 3-1486,-1 1 0,1 0 0,0 1 0,0 1 1,0 1-1,-19 7 0,-99 50 439,23-9-84,100-48-442,-173 78 615,161-70-515,0 2 0,2 0 0,-1 1 0,2 2 0,-27 27 0,39-35-76,-12 11 129,-29 41 0,44-55-152,2 1 0,-1-1 0,1 1 0,1 0-1,-1 0 1,1 1 0,1-1 0,-1 1 0,1-1-1,0 12 1,1-18-18,1 1 0,0-1 0,0 1 0,0-1-1,1 1 1,-1-1 0,1 1 0,-1-1 0,1 1 0,0-1-1,0 0 1,0 1 0,0-1 0,0 0 0,1 0 0,-1 0-1,1 0 1,-1 0 0,1 0 0,0 0 0,0-1-1,0 1 1,0 0 0,0-1 0,0 0 0,0 1 0,0-1-1,0 0 1,1 0 0,-1 0 0,0 0 0,5 0 0,7 2 69,0-1 1,0 0 0,0-1-1,23-2 1,-22 1-53,35-3 268,0-2 1,94-23-1,-93 16-46,0 2 0,86-4 0,243 16 132,-445 17-385,-222 25 0,214-30 0,51-9 0,-1-1 0,-43 3 0,64-7 0,0 0 0,-1 0 0,1 0 0,0 0 0,0-1 0,0 1 0,0-1 0,0 1 0,0-1 0,0 0 0,0 0 0,0 0 0,0 0 0,0 0 0,0 0 0,-2-2 0,4 2 0,-1 1 0,1 0 0,0-1 0,0 1 0,-1-1 0,1 1 0,0-1 0,0 1 0,0-1 0,-1 1 0,1-1 0,0 1 0,0-1 0,0 1 0,0-1 0,0 0 0,0 1 0,0-1 0,0 1 0,0-1 0,0 1 0,1-1 0,-1 0 0,1-1 0,0 1 0,0 0 0,-1-1 0,1 1 0,1 0 0,-1 0 0,0 0 0,0-1 0,0 1 0,1 0 0,1-1 0,194-111-745,-164 98 739,0 1 0,1 2 0,1 2 0,46-9 0,-47 13-17,0-1 1,-1-1 0,0-2-1,0-1 1,56-29 0,-66 29 20,0 1 1,46-14-1,-81 23 15,0 0-1,0 0 0,-15 2 1,-90 14 27,-52 3 7,-194-16 52,184-3-47,167 1-47,0 0-1,1 1 1,-1 1 0,0 0 0,1 0-1,-1 1 1,1 1 0,-16 7 0,11-5 29,19-11-151,29-21-253,-21 18 277,38-31-262,-20 16 32,0-1-1,41-45 0,-27 24-209,1 2-1,74-54 0,-25 20-147,-66 58 657,0 1 0,1 0 1,54-22-1,-48 23-96,10-3 232,0 2 0,65-16 0,99-14 245,-48 13-45,-132 28-340,81-21 102,151-18 0,-72 16 156,-137 18-154,1 3-1,1 2 1,0 3-1,63 2 1,-113 2-69,0 0 0,1 0 0,-1 1 0,0 0 0,0-1 0,0 1 0,0 0 0,0 1 0,0-1 0,5 3-1,-7-3-3,-1-1 0,1 1 0,-1-1 0,1 1 0,-1-1-1,0 0 1,1 1 0,-1 0 0,0-1 0,1 1 0,-1-1-1,0 1 1,0-1 0,0 1 0,1 0 0,-1-1 0,0 1-1,0-1 1,0 1 0,0 0 0,0-1 0,0 2-1,-1-1 3,1 1 0,-1-1 0,1 1-1,-1-1 1,0 1 0,0-1-1,0 1 1,0-1 0,0 0-1,0 1 1,-2 1 0,-4 4 14,-1-1 0,0 0 1,0 0-1,-1 0 0,1-1 0,-11 4 0,-62 23 137,37-15-89,-22 8 36,-2-2 0,0-3 0,-2-3 1,0-3-1,0-3 0,-1-4 0,-103-1 0,127-8-36,-55 1 45,93 2-100,1 0 0,-1 0 1,1 1-1,0 0 0,-1 0 1,1 1-1,0 0 0,0 0 1,-8 6-1,13-7-5,-1 1 0,1-1 1,1 1-1,-1 0 0,0 0 0,1 0 0,-1 0 0,1 1 0,0-1 0,0 1 1,0-1-1,-1 6 0,-14 50 87,2-4-14,12-49-66,0 1 1,-1-1-1,0 1 0,0-1 0,-1 0 1,0 0-1,0-1 0,0 0 1,-10 8-1,-4 1 63,-36 19 0,34-21-9,-31 23 0,45-31-52,0 1-1,0-1 0,-1 0 0,0-1 0,1 1 0,-1-2 0,0 1 0,0-1 1,0 0-1,-10 0 0,-35 11 68,53-13-80,-1 0-1,1 0 1,-1 0-1,0 0 1,1 0 0,-1 0-1,1 0 1,-1 1-1,1-1 1,-1 0-1,0 0 1,1 0 0,-1 1-1,1-1 1,-1 0-1,1 1 1,0-1-1,-1 1 1,1-1 0,-1 0-1,1 1 1,0-1-1,-1 1 1,1-1-1,0 1 1,-1-1 0,1 1-1,0 0 1,0-1-1,-1 1 1,17 7 54,30-2 14,48-5 115,141-18 0,39-2-179,225 21-7,-475 1 0,-24-2 0,0-1 0,0 0 0,0 1 0,0-1 0,0 0 0,0 1 0,-1-1 0,1 0 0,0 1 0,0-1 0,0 0 0,0 0 0,0 1 0,-1-1 0,1 0 0,0 1 0,0-1 0,0 0 0,-1 0 0,1 1 0,0-1 0,0 0 0,-1 0 0,1 0 0,0 0 0,-1 1 0,1-1 0,0 0 0,-1 0 0,1 0 0,0 0 0,-1 0 0,0 0 0,-45 16 0,-44 3 0,12-1 0,-1-4 0,-129 7 0,-164-23 0,423 2 0,42 1 0,114-15 0,-65 1-61,221 6 0,-219 8-909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43.591"/>
    </inkml:context>
    <inkml:brush xml:id="br0">
      <inkml:brushProperty name="width" value="0.35" units="cm"/>
      <inkml:brushProperty name="height" value="0.35" units="cm"/>
      <inkml:brushProperty name="color" value="#FFFFFF"/>
    </inkml:brush>
  </inkml:definitions>
  <inkml:trace contextRef="#ctx0" brushRef="#br0">1672 100 4915,'-687'0'4145,"679"0"-4076,-1 0 0,1-1 0,-1 0 0,1-1 1,-11-2-1,16 3-49,-1-1 1,0 1-1,1-1 1,-1 0-1,1 0 1,-1 0 0,1 0-1,0-1 1,0 1-1,0-1 1,0 0-1,1 0 1,-4-4-1,2 2 19,0 0-1,0 0 0,-1 1 0,0 0 0,0 0 0,0 0 0,0 1 0,-1 0 0,1 0 0,-1 0 1,0 0-1,0 1 0,0 0 0,0 0 0,0 1 0,0 0 0,-1 0 0,1 0 0,-12 1 1,51 5 298,0 2 0,0 1 0,48 18 0,-45-13-183,1-1 1,0-2 0,1-2-1,40 4 1,84-14 510,-100-1-271,65 7-1,-124-4-375,1 0 0,-1 1 1,0 0-1,0 0 0,0 0 0,0 0 0,0 0 0,0 1 0,-1-1 0,1 1 0,0 0 0,-1 0 0,1 0 0,-1 0 0,1 0 1,-1 0-1,0 1 0,0-1 0,0 1 0,-1 0 0,1-1 0,0 1 0,-1 0 0,2 5 0,-2-6-4,-1 0 0,1 0 0,-1 1 0,0-1 0,1 0 0,-1 1-1,0-1 1,0 0 0,-1 1 0,1-1 0,0 0 0,-1 1 0,1-1 0,-1 0 0,0 0 0,0 1-1,0-1 1,0 0 0,0 0 0,0 0 0,-1 0 0,1 0 0,0-1 0,-1 1 0,0 0 0,1-1-1,-1 1 1,0-1 0,0 1 0,0-1 0,0 0 0,0 0 0,-4 2 0,-3 0 42,-1 1 1,0-1 0,0-1-1,0 0 1,0 0 0,-18 0 0,-67-5 350,39 0-133,-319 1 1157,355 1-1326,0-1 1,1-1 0,-1-1-1,1-1 1,-1 0-1,-19-10 1,-8-1 134,16 10-52,0 0 0,-1 2 1,1 1-1,-1 2 0,-58 5 1,8-1 155,50-3-190,-42 0 246,0 3 0,-81 13-1,123-10-289,4-2-88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50.462"/>
    </inkml:context>
    <inkml:brush xml:id="br0">
      <inkml:brushProperty name="width" value="0.35" units="cm"/>
      <inkml:brushProperty name="height" value="0.35" units="cm"/>
      <inkml:brushProperty name="color" value="#FFFFFF"/>
    </inkml:brush>
  </inkml:definitions>
  <inkml:trace contextRef="#ctx0" brushRef="#br0">2312 769 4915,'-136'-318'0,"93"210"0,-17-61-7,53 143 14,1 0 1,1-1-1,2 0 1,-1-41-1,30 148 939,-21-60-796,0 0 0,1-1 0,1 0 1,1 0-1,13 21 0,-13-24 20,-1 0 1,-1 1-1,7 25 1,-10-29-54,0 0 1,1 0-1,1 0 1,0-1-1,1 0 1,0 0-1,12 15 1,-11-15 5,0 0-1,0 0 1,-1 0 0,-1 1 0,0 0-1,5 20 1,-5-15 96,1-1 0,15 32 0,13 2 183,-27-44-324,-1 1 0,-1 0 0,1 1 1,-1-1-1,-1 1 0,0 0 0,0 0 0,0 0 0,-1 1 1,2 12-1,-2 14 372,-4 72 1,-1-209-620,3-75-218,0 164 372,1 0 0,0 1 0,1 0 1,1-1-1,-1 1 0,7-12 0,-11 28 260,-1 0-207,1 0 0,-1 1 1,0-1-1,0 0 0,0-1 0,-4 6 1,-33 30 209,33-35-211,0 0 1,1 0-1,-1 1 1,1-1-1,0 1 0,1 0 1,0 0-1,0 1 1,0-1-1,1 1 0,-4 8 1,3 0 31,-42 125 600,39-124-578,0 0 0,-1-1 0,-1 0 0,0 0 0,-1-1-1,-16 18 1,25-31-82,0 0-1,0 0 0,0 0 1,0 0-1,0 0 0,0 0 1,0 0-1,-1 0 0,1-1 0,0 1 1,0 0-1,-1-1 0,1 1 1,0-1-1,-1 0 0,1 1 1,0-1-1,-1 0 0,1 0 1,-1 0-1,1 0 0,-1 0 0,1 0 1,-3-1-1,2 0-14,-1 0 0,1 0 0,-1 0 0,1-1 0,0 1 0,0-1 0,0 0-1,0 0 1,0 0 0,0 1 0,0-2 0,-1-1 0,-4-7-46,0-1-1,1 1 1,1-1-1,-5-14 1,5 15 44,1 0 0,-2 0 0,0 1 1,0-1-1,-1 1 0,0 1 0,0-1 0,-1 1 1,0 1-1,-1-1 0,0 1 0,-1 1 0,1 0 1,-1 0-1,-1 1 0,1 0 0,-16-6 1,1 3 122,0 1 0,0 1 0,-1 1 0,0 1 0,0 1 1,-48 0-1,-24 4 200,-147-10 399,35-11-248,171 20-289,0 1-1,0 3 0,-53 9 0,8-1 191,1-3-1,-150-6 1,131-3-51,95 1-287,-1 0-1,1-1 1,-1 0-1,1 0 0,-1-1 1,-8-3-1,14 5-32,1-1-1,-1 0 1,0 1-1,1-1 0,-1 0 1,1 0-1,-1 0 1,1 0-1,0 0 0,-1 0 1,1 0-1,0 0 1,0 0-1,0-1 1,0 1-1,0-1 0,0 1 1,0-1-1,0 1 1,1-1-1,-1 1 0,0-1 1,1 0-1,-1 1 1,1-1-1,0 0 1,0 1-1,0-1 0,-1 0 1,1 1-1,1-1 1,-1 0-1,1-3 0,-1 3 10,1 0-1,0 0 0,0 1 0,0-1 1,0 0-1,0 0 0,1 1 0,-1-1 0,0 0 1,1 1-1,-1 0 0,1-1 0,0 1 1,-1 0-1,1 0 0,0-1 0,0 2 0,0-1 1,0 0-1,0 0 0,0 0 0,3 0 1,49-7 101,-48 8-102,94-3 145,-62 3-47,75-10 0,-9-2 125,0 4 0,151 8 0,-104 2-4,427-2 633,-572 0-845,0 0 0,0 0 0,0 1 0,-1-1 0,1 2 0,0-1 0,-1 0 0,1 1 0,5 2 0,-9-2-5,1 0 1,-1-1-1,1 1 1,-1 0-1,0 0 0,0 0 1,0 0-1,0 1 1,0-1-1,-1 1 0,1-1 1,-1 1-1,1-1 1,-1 1-1,0 0 0,0-1 1,0 1-1,-1 0 1,2 6-1,-1-1 9,0 0 1,0 0 0,0 0-1,-1 1 1,-1-1-1,1 0 1,-1 0-1,-1 0 1,-3 13-1,4-17-5,-1 1-1,0-1 1,0 0-1,0 0 1,-1 0-1,1-1 1,-1 1-1,0-1 1,0 1 0,0-1-1,-1 0 1,1 0-1,-1 0 1,1-1-1,-1 1 1,0-1-1,0 0 1,-8 3-1,-33 14 95,1 2 0,0 1 0,2 3 0,-52 39 0,74-51-58,0 0-1,0-1 1,-1-1-1,-1-2 1,0 0-1,0-1 1,-24 6-1,10-7 37,-1-1-1,1-2 0,-67-1 1,-509-4 541,606 1-629,-1 0 0,1-1 0,-1 1 1,1-1-1,-1 0 0,1-1 0,-1 0 0,1 0 1,0 0-1,0-1 0,-10-5 0,10 4-45,0-1 1,1 0-1,0 0 0,0-1 0,0 1 1,0-1-1,1 0 0,0-1 1,0 1-1,-3-10 0,-2-5-107,0 0 1,2-1-1,0 0 0,1 0 1,2-1-1,-3-35 0,5-140-937,4 97 529,-1 88 444,1-1 0,0 1 0,8-23 0,-7 28 55,-1-1 0,0 1 0,0-1 0,0 1 1,-1-1-1,0 0 0,-1 0 0,0 1 0,0-1 0,-3-15 0,2 22 70,1 1 0,-1 0 0,1-1 0,-1 1 0,0 0 0,0-1 0,1 1 0,-1 0 0,0 0 0,0 0 0,0 0 0,0 0 0,-1 0 0,1 0 0,0 0 0,0 0 0,0 1 0,-1-1 0,1 0 0,0 1 0,-1-1 0,1 1 0,-1 0 0,1-1 0,0 1 0,-1 0 0,1 0 0,-1 0 0,1 0 0,-1 0 0,1 0 0,-3 1 0,-6 1 19,1 0 0,0 0 0,1 1 0,-12 6 0,0-1 2,-2-2 17,1 1-1,0 1 1,0 1-1,1 1 1,0 1-1,0 1 1,1 0-1,-24 22 1,12-7 31,24-22-52,0 1 1,0 0-1,1 0 1,-1 1 0,1 0-1,1 0 1,-1 0 0,1 1-1,1 0 1,-6 10-1,1 10 19,2-2-31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05.246"/>
    </inkml:context>
    <inkml:brush xml:id="br0">
      <inkml:brushProperty name="width" value="0.35" units="cm"/>
      <inkml:brushProperty name="height" value="0.35" units="cm"/>
      <inkml:brushProperty name="color" value="#FFFFFF"/>
    </inkml:brush>
  </inkml:definitions>
  <inkml:trace contextRef="#ctx0" brushRef="#br0">4104 102 4915,'-13'-11'90,"-2"1"0,1 1 0,-1 0 0,-1 1 1,0 1-1,0 1 0,-26-8 0,6 5 271,-2 2-1,1 2 1,-1 1 0,0 2 0,-43 3 0,37-1-33,-480 35 2534,1 0-409,415-37-1917,-77 2 458,147 2-576,-1 2-1,-66 15 1,43-5-8,-1-3 0,-1-3 0,1-3 0,-88-3 0,-617-3 3885,748 2-4202,-1 1 0,1 1 0,-23 7-1,20-5-95,-43 5 0,35-8 3,15-2 0,-1 0 0,1 2 0,-1 0 0,1 1 0,-1 1 0,1 0 0,-30 13 0,34-11 0,-6 4 0,0-1 0,-1-1 0,0-1 0,0 0 0,-1-1 0,0-1 0,-29 3 0,40-8 0,-1 1 0,0 0 0,1 1 0,-1 0 0,1 0 0,-1 1 0,-10 5 0,17-6 0,0-1 0,0 1 0,0 0 0,1 0 0,-1 0 0,1 1 0,-1-1 0,1 1 0,0-1 0,0 1 0,0 0 0,0 0 0,1 0 0,-1 0 0,1 0 0,0 0 0,-1 0 0,1 0 0,1 1 0,-1-1 0,1 0 0,-1 1 0,1-1 0,0 6 0,0-1 0,1-1 0,0 1 0,0 0 0,1 0 0,0-1 0,0 1 0,1-1 0,0 0 0,0 0 0,1 0 0,0 0 0,7 10 0,7 6 0,1-1 0,24 22 0,-22-24 0,29 37 0,-35-35 0,-7-10 0,1 0 0,1 0 0,13 13 0,-19-21 0,1 0 0,-1-1 0,1 0 0,0 0 0,0 0 0,0-1 0,0 0 0,0 0 0,0 0 0,1 0 0,-1-1 0,9 1 0,43 2 0,98-6 0,-45-2 0,725 4 0,-827 1 0,-4-1 0,0 0 0,0 1 0,0-1 0,0-1 0,0 1 0,0-1 0,0 1 0,0-1 0,0 0 0,0 0 0,0-1 0,0 1 0,-1-1 0,4-2 0,-6 4 0,-1 0 0,0-1 0,0 1 0,0 0 0,0 0 0,0 0 0,0 0 0,0 0 0,1-1 0,-1 1 0,0 0 0,0 0 0,0 0 0,0 0 0,0 0 0,0-1 0,0 1 0,0 0 0,0 0 0,0 0 0,0-1 0,0 1 0,0 0 0,0 0 0,0 0 0,0 0 0,0-1 0,0 1 0,0 0 0,0 0 0,-1 0 0,1 0 0,0 0 0,0-1 0,0 1 0,0 0 0,0 0 0,0 0 0,0 0 0,-1 0 0,1 0 0,0-1 0,0 1 0,0 0 0,-1 0 0,-11-5 0,-14 1 0,8 3 0,0 0 0,0 2 0,0 0 0,0 1 0,-21 5 0,-88 30 0,6-2 0,55-19 0,41-8 0,0-2 0,-1 0 0,-1-2 0,1-1 0,-48 0 0,69-5-23,-1 1-1,1-1 1,-1 0 0,1 0-1,0-1 1,0 0-1,0 0 1,0 0 0,0 0-1,1-1 1,-1 0 0,1 0-1,0 0 1,-5-6 0,-18-16-58,-23-17-2,39 31 22,-1 1 0,0 1 0,0 0 0,-1 0 1,-1 2-1,0 0 0,0 0 0,-28-10 1,-5 5 79,0 2 0,-1 2 0,0 2 0,0 3 0,-58 1 0,-280 4 112,385-1-131,-48-4 18,47 4-17,1 0-1,-1 0 1,1 0 0,0-1 0,-1 1 0,1 0 0,-1-1 0,1 0-1,0 1 1,-1-1 0,1 0 0,0 1 0,0-1 0,-1 0 0,1 0 0,0 0-1,0 0 1,0 0 0,0-1 0,0 1 0,1 0 0,-1 0 0,0-1-1,0 1 1,1 0 0,-1-1 0,1 1 0,-1 0 0,1-2 0,0 1 0,0 1-1,1 0 1,-1-1 0,1 1 0,-1 0 0,1 0 0,-1 0 0,1-1 0,0 1 0,0 0 0,0 0-1,-1 0 1,1 0 0,0 0 0,0 1 0,0-1 0,1 0 0,-1 0 0,0 1 0,0-1-1,0 0 1,0 1 0,1-1 0,-1 1 0,0 0 0,1-1 0,-1 1 0,2 0 0,42-7 15,-42 7-15,283-3 99,-142 6-57,724-3 252,-835 1-276,1 2-1,32 8 1,51 5 19,1-16 4,28 2 2,-66 13-11,-60-10-19,0-1-1,27 2 1,403-3 22,-232-6-35,1099 3-1,-1289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1.610"/>
    </inkml:context>
    <inkml:brush xml:id="br0">
      <inkml:brushProperty name="width" value="0.35" units="cm"/>
      <inkml:brushProperty name="height" value="0.35" units="cm"/>
      <inkml:brushProperty name="color" value="#FFFFFF"/>
    </inkml:brush>
  </inkml:definitions>
  <inkml:trace contextRef="#ctx0" brushRef="#br0">1967 298 4915,'-79'-4'1397,"-112"-19"0,109 10-750,-427-80 392,73 10 414,342 72-1151,-44-9 362,96 13-389,0 3-1,1 1 1,-72 4 0,59 0 6,74 1-77,0 0 1,0 2-1,-1 0 1,28 10-1,93 37 406,-124-46-506,0 0-1,1-1 1,-1-1 0,1-1-1,28 1 1,-23-1 57,1 0-1,29 7 1,-18-3 36,0-1 0,0-1-1,0-2 1,40-3 0,51 4 337,-122-3-510,1 1 0,0 0 0,0 0 0,0 0 0,-1 0-1,1 1 1,-1-1 0,1 1 0,4 3 0,-7-5-14,-1 0-1,1 1 1,0-1 0,-1 1 0,1 0 0,-1-1-1,1 1 1,0-1 0,-1 1 0,1 0-1,-1 0 1,0-1 0,1 1 0,-1 0-1,0 0 1,1-1 0,-1 1 0,0 0-1,0 0 1,0 0 0,1-1 0,-1 1 0,0 0-1,0 0 1,0 0 0,-1 0 0,1-1-1,0 1 1,0 0 0,0 0 0,0 0-1,-1-1 1,1 1 0,0 0 0,-1 0-1,1-1 1,-1 1 0,1 0 0,-1-1-1,1 1 1,-1 0 0,1-1 0,-1 1 0,0-1-1,1 1 1,-1-1 0,0 1 0,0 0-1,-7 4 60,0 1-1,-1-2 1,1 1-1,-1-1 0,0 0 1,-14 4-1,-61 14 367,-169 14 687,195-29-969,-295 4 1193,262-12-921,86 1-398,0 0 0,1 0 1,-1 0-1,0 1 0,1-1 1,-1 1-1,1 0 0,-1 1 1,1-1-1,0 1 0,-1 0 1,1 0-1,0 0 0,-6 5 1,8-5-9,-1 1 0,1 0 0,0 0 0,0 0 0,0 0 0,0 0 0,1 1 0,-1-1 0,1 0 1,0 1-1,-1-1 0,2 1 0,-1-1 0,0 1 0,1 0 0,0-1 0,-1 1 0,1 0 0,1 3 1,-1-4-20,1 1 1,-1-1 0,1 0-1,-1 0 1,1 0 0,0 0 0,0 0-1,1 0 1,-1 0 0,1 0-1,-1-1 1,1 1 0,0 0 0,0-1-1,0 0 1,0 1 0,0-1 0,1 0-1,-1 0 1,1 0 0,-1 0-1,1-1 1,0 1 0,0-1 0,0 1-1,0-1 1,0 0 0,0 0-1,0 0 1,5 0 0,11 2-2,-1-1 0,0-1 1,1 0-1,21-3 0,-18 1 3,58-1-2,126-21 0,-131 14 0,2 3 0,130 6 0,-81 2 0,228-2 0,-340 1 0,0 0 0,0 1 0,0 0 0,0 1 0,26 9 0,61 33 0,-70-29 0,58 20 0,-60-30 0,0-1 0,1-1 0,0-2 0,0-1 0,53-4 0,-4 0 0,-14 4 0,62-3 0,-123 1-13,-1 1 1,0-1 0,0 0-1,0 0 1,0 0-1,0 0 1,0 0-1,0-1 1,0 1-1,0-1 1,0 0 0,-1 0-1,1 0 1,-1 0-1,1 0 1,-1-1-1,0 1 1,0-1-1,0 1 1,0-1-1,-1 0 1,1 0 0,-1 0-1,1 0 1,-1 0-1,0 0 1,0 0-1,0 0 1,-1 0-1,1-5 1,1-11-128,0-1 0,-2 1 0,0-1 0,-3-20-1,0 5-34,3 30 166,0-1 0,0 1 0,0 0 0,-1 0 0,0 0 0,0 0 0,0 0 0,-1 0 0,1 1 0,-1-1 0,0 0 0,-1 1 0,1-1 0,-1 1 0,0 0 0,0 0 0,0 0 0,0 0 0,-1 0 0,0 1 0,0 0 0,0 0 0,0 0 0,0 0 0,-1 0 0,1 1 0,-1 0 0,1 0 0,-1 0 0,0 0 0,-7-1 0,-22-2 32,0 0 0,0 2 0,-1 2 0,-64 5 0,8 0 24,65-3-27,0 1 0,1 1 1,-40 10-1,20-6 7,34-6-18,0 1 1,0-1-1,-18 7 1,29-8-9,-1 0 0,0 0 0,1 0 0,-1 0-1,1 1 1,-1-1 0,1 0 0,-1 0 0,0 0 0,1 1 0,-1-1 0,1 0 0,-1 1 0,1-1 0,-1 0 0,1 1 0,-1-1 0,1 0 0,0 1 0,-1-1 0,1 1 0,0-1 0,-1 1 0,1-1 0,0 1 0,-1-1 0,1 1-1,0 0 1,0-1 0,0 1 0,-1 0 0,17 7 22,30-1 5,43-3 45,123-9 0,-188 1-45,42-11 0,-25 4-3,-33 8-34,0-1 1,0 0 0,0 0-1,-1 0 1,0-1-1,0-1 1,0 1-1,0-1 1,-1 0-1,0 0 1,0-1-1,8-12 1,27-25-1,-26 29-73,1 2 0,0 0 0,1 1-1,0 0 1,1 1 0,26-10 0,85-24 165,-128 45-82,0 0 1,0-1-1,0 1 1,0 0-1,1 0 1,-1 0 0,0 0-1,0 0 1,0 0-1,0 0 1,0 0-1,0 0 1,1 0-1,-1 1 1,0-1-1,0 0 1,0 1-1,0-1 1,0 1-1,0-1 1,0 1-1,0-1 1,0 1-1,1 1 1,-1-1 0,0 1 1,1 0-1,-1 0 0,0 0 1,0 0-1,0 0 0,0 1 1,-1-1-1,1 0 0,0 0 1,0 4-1,0 9 8,0 0-1,-1-1 1,-3 19 0,2-15 1,0 71 33,-3 54 28,4-138-68,-1-1 0,-1 1 0,1 0-1,0-1 1,-1 1 0,0-1 0,0 1 0,-1-1-1,1 0 1,-1 0 0,0 0 0,0 0-1,-5 4 1,-6 6 15,-1-2-1,-18 13 1,-10 9 18,38-29-33,-1 2 2,-1-1 0,0 1 0,0-1 1,0-1-1,-1 1 0,0-1 0,0-1 0,0 1 0,-1-1 1,1-1-1,-1 1 0,-15 2 0,-109 22 74,109-25-77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4.872"/>
    </inkml:context>
    <inkml:brush xml:id="br0">
      <inkml:brushProperty name="width" value="0.35" units="cm"/>
      <inkml:brushProperty name="height" value="0.35" units="cm"/>
      <inkml:brushProperty name="color" value="#FFFFFF"/>
    </inkml:brush>
  </inkml:definitions>
  <inkml:trace contextRef="#ctx0" brushRef="#br0">698 1034 4915,'-2'-9'0,"0"1"0,0 0 0,-1 0 0,0 0 0,0 0 0,-1 0 0,0 1 0,0-1 0,-1 1 0,-8-10 0,-6-11 0,-6-20 0,-22-57 0,-1-5 0,6 18 0,-24-44 0,59 123 9,-12-19 255,-34-45 1,45 67-204,0 1-1,-1 0 0,0 0 1,0 1-1,-1 0 0,0 1 1,-1 0-1,-17-8 0,19 11 10,-1 0 0,1-1-1,0 0 1,0 0-1,1-1 1,-1 0-1,1-1 1,1 0 0,-1 0-1,1 0 1,-8-12-1,-11-15 420,-51-54-1,63 78-249,16 19 50,15 24 65,-13-28-317,78 115 1280,136 156-1,-186-238-810,43 66 0,-55-72-240,2-1 0,1-1 0,1-2 1,32 30-1,-38-40-90,-1 0-1,-1 0 1,19 30 0,13 15 314,-45-59-449,1-1-1,-1 1 0,1-1 0,0 0 1,0 0-1,0-1 0,0 1 1,1-1-1,-1 0 0,9 3 1,51 8 333,-51-11-269,0 0 0,0 1 0,0 1 0,12 4 0,-1 2 41,-15-6-73,0-1 0,0 1-1,-1 1 1,1 0 0,-1 0 0,15 13-1,-2-2 109,-18-14-145,0 0-1,1 0 1,-1 1-1,0-1 1,0 1 0,0 0-1,0 0 1,-1 0 0,1 0-1,-1 0 1,0 1-1,4 5 1,-6-8-29,0-1 0,0 0 0,0 1 0,0-1 0,0 0 0,0 1 0,0-1 0,0 0 0,0 1-1,0-1 1,0 0 0,0 1 0,0-1 0,0 1 0,0-1 0,0 0 0,0 0 0,0 1 0,-1-1 0,1 0 0,0 1 0,0-1 0,0 0 0,0 1 0,-1-1 0,1 0 0,0 0 0,0 1-1,-1-1 1,1 0 0,0 0 0,-1 0 0,1 0 0,-1 1 0,-13-3 175,-19-13 62,29 13-202,-65-39 414,49 29-430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0.593"/>
    </inkml:context>
    <inkml:brush xml:id="br0">
      <inkml:brushProperty name="width" value="0.35" units="cm"/>
      <inkml:brushProperty name="height" value="0.35" units="cm"/>
      <inkml:brushProperty name="color" value="#FFFFFF"/>
    </inkml:brush>
  </inkml:definitions>
  <inkml:trace contextRef="#ctx0" brushRef="#br0">2499 229 4915,'-87'-3'1444,"-124"-19"0,-81-32-1078,112 19 66,147 28-258,-1 2 0,1 1 0,-1 2 0,0 1 0,0 1 0,0 2-1,-58 12 1,67-9-9,0 0 0,-1-2-1,0-1 1,-28-1 0,-102-15 647,121 8-630,-1 1-1,0 2 0,0 2 0,0 1 0,0 2 0,-48 8 1,70-6-117,-4-1 78,0 2 0,-1 0 0,-32 16-1,46-19-110,1 1 0,-1 0 0,0 0 0,1 0 0,0 0 0,0 1 0,0 0 0,0 0 0,1 0 0,0 0 0,-1 0 0,1 1 0,1 0-1,-1-1 1,1 1 0,0 0 0,0 0 0,-2 8 0,2-7 1,1-1 0,0 0 0,0 0-1,1 1 1,-1-1 0,1 1 0,0-1 0,1 0 0,-1 1 0,1-1-1,0 1 1,0-1 0,1 0 0,0 0 0,-1 0 0,2 0-1,-1 0 1,1 0 0,-1-1 0,1 1 0,1-1 0,-1 0-1,1 1 1,-1-2 0,1 1 0,8 6 0,0 0 68,-5-3-36,1 1 1,0-1-1,1-1 0,0 0 0,0 0 0,0 0 0,1-1 0,-1-1 0,1 0 0,1 0 1,-1-1-1,14 3 0,29-1 270,-1-3 0,64-5-1,-13 0 140,606 3 2777,-672 2-2848,64 11 0,2 0 33,46 4 339,67 3-559,-6-23-216,115 5 0,-315-1 0,0 1 0,-1 0 0,1 0 0,0 1 0,-1 0 0,13 6 0,-20-8 0,0 0 0,-1 0 0,1 0 0,0 0 0,-1 0 0,1 0 0,-1 1 0,1-1 0,-1 0 0,1 1 0,-1 0 0,0-1 0,0 1 0,0 0 0,2 3 0,-3-4 0,0 1 0,0-1 0,0 1 0,0-1 0,0 1 0,0-1 0,0 1 0,-1-1 0,1 1 0,-1-1 0,1 1 0,-1-1 0,1 1 0,-1-1 0,0 0 0,1 1 0,-1-1 0,0 0 0,0 0 0,0 0 0,0 1 0,0-1 0,-1 0 0,0 1 0,-5 3 0,1-1 0,-1 1 0,0-1 0,-1 0 0,1-1 0,-1 1 0,1-1 0,-1-1 0,0 0 0,0 0 0,-11 1 0,-18 1 0,-43 0 0,60-3 0,-347-5 0,324-1 0,0-2 0,1-2 0,-50-16 0,21 4 0,20 10 0,0 2 0,-1 1 0,-68 1 0,-157 13 0,-10 27 0,178-17 0,-111 2 0,-177-20 0,356 6 0,21-2 0,18-2 0,7-2 0,28-9 0,38-19 0,-43 18 0,0 0 0,41-10 0,-60 20 0,31-7 0,-1 0 0,-1-3 0,0-1 0,58-29 0,119-67-212,-186 95 205,1 2 0,1 1-1,52-11 1,18-6 19,-39 6 33,314-91-301,-285 96 266,-79 15-8,0 1 0,-1 1 0,1-1 1,0 2-1,19 2 0,-31-3-1,0 0-1,1 0 0,-1 0 0,0 0 0,0 0 1,1 0-1,-1 0 0,0 1 0,0-1 0,1 0 1,-1 0-1,0 0 0,0 0 0,0 0 0,1 0 1,-1 0-1,0 1 0,0-1 0,0 0 0,1 0 1,-1 0-1,0 0 0,0 1 0,0-1 0,0 0 1,1 0-1,-1 1 0,0-1 0,0 0 0,0 0 1,0 0-1,0 1 0,0-1 0,0 0 0,0 0 1,0 1-1,0-1 0,0 0 0,0 0 0,0 1 0,-8 10 6,-17 4 2,-13-1 4,0-3 1,-71 13-1,56-14-4,-47 8 17,-192 8-1,-106-27 25,157-2-13,43 1-11,-219 5 41,191 25-39,334-24 0,-84-5-22,1-1-1,0 0 0,-1-2 1,0-1-1,1-1 1,33-13-1,135-45 27,-133 43-23,-39 12-8,0 2 0,44-9 1,495-48-1,-204 57 0,-278 8 0,-60-2 0,0-1 0,0-1 0,30-8 0,-27 6 0,1 1 0,22-3 0,331 4 0,-194 6 0,1062-3 0,-1241-1 0,-1 1 0,1 0 0,0 0 0,0 0 0,0 0 0,0 0 0,-1 1 0,1-1 0,0 1 0,0-1 0,-1 1 0,1-1 0,0 1 0,-1 0 0,3 1 0,-4-2 0,0 1 0,0-1 0,0 1 0,0-1 0,0 1 0,0-1 0,0 1 0,0-1 0,0 1 0,0-1 0,0 1 0,0-1 0,0 1 0,0-1 0,0 1 0,0-1 0,-1 1 0,1-1 0,0 1 0,0-1 0,-1 1 0,1-1 0,0 1 0,-1-1 0,1 0 0,0 1 0,-1-1 0,1 0 0,0 1 0,-1-1 0,0 1 0,-6 4 0,0 0 0,0-1 0,0 1 0,-14 5 0,-13 2 0,-36 9 0,40-14 0,1 2 0,-36 16 0,-111 52 0,146-69 0,-1-1 0,1-2 0,-1-1 0,0-1 0,0-2 0,-39-3 0,-51 3 0,100 1 0,-41 11 0,42-8 0,-42 4 0,4-7 0,42-3 0,0 1 0,0 1 0,0 0 0,0 1 0,0 1 0,0 0 0,0 2 0,-15 5 0,11-1 0,0-2 0,-1 0 0,0-2 0,-1 0 0,-39 4 0,54-9 0,1 1 0,-1 0 0,1 0 0,-1 1 0,1 0 0,0 0 0,0 0 0,-7 5 0,12-3 0,11-1 0,11 0 0,360 0 0,-190-6 0,336 4 0,-483 1 0,0 2 0,0 3 0,53 14 0,-18-4 0,143 16 0,-125-21 0,5 9 0,-56-11 0,-43-9 0,0 0 0,0 0 0,0 0 0,-1 0 0,1 0 0,0 0 0,0 1 0,-1-1 0,1 1 0,-1 0 0,0 0 0,1 0 0,-1 0 0,0 0 0,0 0 0,0 1 0,-1-1 0,1 1 0,1 3 0,-2-5 0,-1 1 0,1 0 0,-1-1 0,0 1 0,1 0 0,-1-1 0,0 1 0,0 0 0,0-1 0,-1 1 0,1 0 0,0-1 0,-1 1 0,1 0 0,-1-1 0,1 1 0,-1-1 0,0 1 0,0-1 0,0 1 0,1-1 0,-1 1 0,-1-1 0,1 0 0,0 0 0,0 1 0,0-1 0,-1 0 0,1 0 0,0 0 0,-1-1 0,1 1 0,-1 0 0,1 0 0,-4 0 0,-16 8 0,0-1 0,0-1 0,-1-1 0,1-1 0,-2-1 0,-35 2 0,-144-6 0,108-2 0,-452 2 0,541-1 0,0 1 0,-1 1 0,1-1 0,0 1 0,-1 0 0,1 0 0,0 0 0,0 1 0,-10 4 0,13-4 0,-1 0 0,0 0 0,0 0 0,1 1 0,-1 0 0,1-1 0,0 1 0,-1 0 0,2 0 0,-1 0 0,0 0 0,0 0 0,1 1 0,0-1 0,-2 6 0,-4 10 0,-7 31 0,13-48 0,1 0 0,0 0 0,-1 0 0,1 0 0,0 0 0,0 1 0,1-1 0,-1 0 0,0 0 0,1 0 0,-1 0 0,1 0 0,0 0 0,-1 0 0,1 0 0,0-1 0,0 1 0,0 0 0,1 0 0,0 1 0,0-2 0,-1 0 0,1 0 0,0 0 0,-1 0 0,1-1 0,0 1 0,-1 0 0,1-1 0,0 0 0,0 1 0,0-1 0,-1 0 0,1 0 0,0 0 0,0 0 0,0 0 0,2-1 0,35-7 0,-32 6 0,56-19 0,84-38 0,-68 25 0,-49 23 0,1 2 0,34-6 0,-33 8 0,61-21 0,-68 17 0,0 2 0,1 0 0,0 2 0,1 1 0,0 1 0,49-3 0,470 10 0,-530-2 0,-1-1 0,1-1 0,-1-1 0,1 0 0,-1-1 0,28-11 0,-15 3 0,0-2 0,38-26 0,-57 34 0,0 2 0,1 0 0,0 0 0,-1 0 0,1 1 0,0 1 0,17-3 0,-8 1 0,-17 4-6,1-1-1,-1 1 1,0-1 0,0 0 0,0 0-1,0 0 1,1 0 0,-1-1 0,-1 1-1,1 0 1,0-1 0,0 1 0,0-1-1,-1 0 1,1 1 0,-1-1 0,1 0-1,-1 0 1,0 0 0,0 0-1,0 0 1,0-1 0,1-2 0,4-14-24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7.711"/>
    </inkml:context>
    <inkml:brush xml:id="br0">
      <inkml:brushProperty name="width" value="0.35" units="cm"/>
      <inkml:brushProperty name="height" value="0.35" units="cm"/>
      <inkml:brushProperty name="color" value="#FFFFFF"/>
    </inkml:brush>
  </inkml:definitions>
  <inkml:trace contextRef="#ctx0" brushRef="#br0">1232 351 4915,'-14'-1'164,"0"-2"0,0 1 0,0-2 0,1 0 0,0-1 0,0 0 0,-24-14-1,1 2 208,-87-31 309,104 42-543,0 1-1,-1 1 0,0 1 0,-33-2 0,4 7 143,-29-3 164,71 1-383,0-1 0,0 0 0,1-1 0,-1 0 0,0 0 0,1 0 0,-1-1 0,-10-6 0,-4-4 179,0 1-1,-1 1 1,-31-11 0,45 19-168,-1 0-1,0 0 1,0 1-1,0 0 1,0 1 0,0 0-1,-1 1 1,1 0-1,0 0 1,0 1-1,-16 2 1,24-3-60,0 0-1,1 0 1,-1 0 0,1 0-1,-1 1 1,1-1 0,-1 0-1,0 0 1,1 0 0,-1 0-1,1 0 1,-1 1 0,1-1-1,-1 0 1,1 1 0,-1-1-1,1 0 1,-1 1 0,1-1-1,-1 0 1,1 1 0,0-1-1,-1 1 1,1-1 0,0 1-1,-1-1 1,1 1 0,0-1-1,-1 1 1,1-1 0,0 2-1,16 6 239,30 0 62,-36-7-229,122 13 739,-112-11-650,0 1 0,0 2 0,-1 0 1,30 13-1,0 5 110,66 30 551,-97-47-677,0-1 1,1 0-1,-1-2 0,32 4 0,59 8 528,-65-9-266,61 3 0,75-10 664,-220 1-445,-166-3 530,127-13-634,59 9-349,-1 2 0,-23-2 0,-176 4 1057,120 4-694,77-1-530,0 2 0,0 1 0,0 1 0,1 1 0,-38 14-1,-10 4-11,19-9-4,8-2 0,0-1 0,-1-2 0,-77 8 0,109-19 0,0 2 0,0 0 0,0 0 0,0 1 0,0 0 0,1 1 0,-1 1 0,-17 7 0,28-10 0,1-1 0,-1 0 0,0 0 0,1 0 0,-1 0 0,1 1 0,-1-1 0,0 0 0,1 1 0,-1-1 0,1 0 0,-1 1 0,1-1 0,-1 1 0,1-1 0,0 1 0,-1-1 0,1 1 0,-1-1 0,1 1 0,0-1 0,0 1 0,-1 0 0,1-1 0,0 1 0,0 0 0,0-1 0,-1 1 0,1-1 0,0 1 0,0 0 0,0-1 0,0 1 0,0 0 0,0-1 0,1 1 0,-1 0 0,0-1 0,0 1 0,0-1 0,1 1 0,-1 0 0,1 0 0,0 0 0,1 0 0,-1-1 0,0 1 0,0 0 0,1-1 0,-1 1 0,0-1 0,1 1 0,-1-1 0,0 0 0,1 1 0,-1-1 0,1 0 0,-1 0 0,1 0 0,-1 0 0,3-1 0,59-7 0,-7 0 0,62 0 0,-111 8 0,25 0 0,0-1 0,60-10 0,-26-4 0,112-20 0,-108 23 0,-20 3 0,101-5 0,-91 14 0,103 3 0,-159-3 0,0 0 0,-1 1 0,1-1 0,0 1 0,0 0 0,-1 0 0,1 1 0,-1-1 0,1 1 0,-1 0 0,1 0 0,-1 0 0,0 0 0,0 0 0,0 1 0,0-1 0,0 1 0,-1 0 0,1 0 0,-1 0 0,0 0 0,3 5 0,0 3 0,-1 1 0,-1-1 0,1 1 0,-2 0 0,3 20 0,-4-20 0,0-1 0,1 0 0,1 0 0,0 1 0,0-2 0,8 16 0,-3-14 0,0 0 0,1-1 0,14 15 0,-13-17 0,-1 1 0,-1 0 0,0 1 0,11 17 0,-13-15 0,-1 1 0,0-1 0,-1 1 0,0 0 0,-1 0 0,2 22 0,-3 1 0,-2 46 0,-1-374-1880,0 110 876,3 67 366,-5-125-706,1 230 1314,1 0 0,-1 0 0,0 0 0,-1 0 0,0 1 0,-1-1 0,0 1 0,0 0 0,0 0-1,-1 0 1,-9-10 0,11 14 41,0 0 0,-1 1 0,1-1-1,-1 1 1,0 0 0,0 0 0,0 0-1,0 0 1,0 1 0,-1 0 0,1 0-1,-1 0 1,1 0 0,-1 1-1,0 0 1,0-1 0,0 2 0,0-1-1,1 1 1,-1 0 0,0 0 0,-8 1-1,-6 4 48,-1 0-1,1 2 1,0 0 0,-34 20-1,-23 9 88,62-30-104,0 1 0,0 1 0,1 0 0,0 0 0,0 2-1,1 0 1,0 0 0,-15 17 0,21-22-22,-1 0-1,1 0 1,-1-1-1,0 0 1,0 0-1,-1-1 1,1 0-1,-1 0 1,0-1-1,1 0 1,-1 0-1,0-1 1,0 0-1,0-1 1,0 1 0,-9-2-1,96-2 246,215 4 211,-278 1-439,-1 2 1,0 0-1,0 0 1,-1 2-1,1 0 1,-1 0-1,0 1 1,21 15-1,-16-10 16,1-1-1,0-1 0,24 9 1,-25-13-6,-1 1 0,0 0 0,-1 2 0,0 0 0,0 1 0,18 14 0,-28-18-26,-1 0-1,1-1 0,-1 2 1,0-1-1,-1 1 1,0 0-1,0 0 0,0 0 1,-1 1-1,0 0 1,0 0-1,-1 0 0,0 0 1,-1 0-1,1 1 0,0 9 1,-3-13-10,0-1 0,0 0-1,0 1 1,-1-1 0,0 0 0,0 0 0,0 1-1,0-1 1,-1 0 0,0 0 0,1 0 0,-1-1 0,-1 1-1,1 0 1,0-1 0,-1 1 0,0-1 0,0 0 0,0 0-1,0 0 1,0 0 0,-1-1 0,0 1 0,1-1 0,-1 0-1,-7 3 1,-2 2 20,0-2-1,-1 0 1,1 0-1,-1-2 1,0 1 0,-28 1-1,24-4 10,0-2 0,0 0 1,0-1-1,0 0 0,1-2 0,-1 0 0,-23-9 0,-4-5 95,-65-35 1,73 31 14,-44-35 0,65 45-130,-12-9-130,12 8 72,1 2 0,-2 0 1,1 0-1,-2 2 0,-30-13 0,44 20 30,0 1-1,1-1 0,-1 0 0,0 0 0,1 0 1,-1 0-1,1-1 0,0 1 0,0-1 1,0 0-1,0 0 0,0 0 0,1 0 0,-1 0 1,1-1-1,0 1 0,-3-7 0,3 4-36,0 1-1,0-1 1,1 0 0,0 1-1,0-1 1,1 0 0,-1 0-1,1 0 1,1 0-1,-1 0 1,3-9 0,-2 8 16,0 0 1,1 0 0,0 1 0,1-1 0,0 0-1,0 1 1,0 0 0,1-1 0,0 1-1,0 1 1,0-1 0,1 1 0,-1-1-1,2 1 1,-1 0 0,0 1 0,1 0 0,0 0-1,0 0 1,0 0 0,8-2 0,8 1 48,0 1 1,1 1 0,0 1 0,0 1-1,0 1 1,33 4 0,10 0 28,-57-4-42,21 1 31,38 4 1,-57-3-25,0 1 1,0 0-1,-1 0 0,1 1 0,-1 0 0,19 11 0,16 16 30,-26-19-39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56.340"/>
    </inkml:context>
    <inkml:brush xml:id="br0">
      <inkml:brushProperty name="width" value="0.35" units="cm"/>
      <inkml:brushProperty name="height" value="0.35" units="cm"/>
      <inkml:brushProperty name="color" value="#FFFFFF"/>
    </inkml:brush>
  </inkml:definitions>
  <inkml:trace contextRef="#ctx0" brushRef="#br0">2049 259 4915,'-124'1'1283,"39"2"-554,0-4-1,-111-16 1,98-5-311,67 13-117,0 2 0,-55-6 0,-14 9 585,-127 10 1,224-6-863,-1 1 1,1-1 0,0 1 0,0 0-1,0 0 1,0 0 0,0 1 0,0-1-1,0 1 1,0 0 0,0-1-1,0 1 1,1 0 0,-1 1 0,1-1-1,0 0 1,0 1 0,0-1 0,0 1-1,0 0 1,0 0 0,1 0 0,-1 0-1,1 0 1,0 0 0,-1 3 0,0 0 17,1 0 0,-1 0 1,2 0-1,-1 0 1,1-1-1,0 1 0,0 0 1,0 0-1,1 0 1,0 0-1,0 0 0,0 0 1,5 10-1,-4-12-14,0-1 0,0 0 0,0 0 0,1 0 0,-1 0 0,1 0 0,0-1 0,0 1 0,0-1 0,0 0 0,0 1 0,0-1 0,1-1 1,-1 1-1,1 0 0,-1-1 0,1 0 0,-1 0 0,1 0 0,0 0 0,5 0 0,10 1 100,0-1 0,0-1 0,21-2 0,-18 1 5,138 0 731,44-3 441,-162-1-959,0-2-1,54-16 0,-32 7 97,-25 10-129,0 1 0,1 2 0,74 3 0,26-1 597,51-26 502,-21 10-494,88-3-121,-211 21-797,-32-1 0,-31 0 0,-994 1 0,578 28 0,179-6 0,5-10 0,-306 31 0,477-33 0,-109 0 0,236-13 0,115 3 0,-155 0 0,-1 1 0,1 0 0,-1 1 0,0 0 0,0 0 0,0 1 0,0 0 0,-1 0 0,1 1 0,-1 1 0,-1-1 0,1 1 0,-1 1 0,0-1 0,0 1 0,0 0 0,-1 1 0,0-1 0,-1 1 0,0 1 0,0-1 0,-1 1 0,0-1 0,0 1 0,-1 1 0,0-1 0,-1 0 0,0 1 0,0-1 0,-1 1 0,0-1 0,-1 1 0,0 0 0,-1-1 0,1 1 0,-2-1 0,0 1 0,-3 12 0,-17 23 0,-3 11 0,23-52 0,1-1 0,0 1 0,0 0 0,1 0 0,-1 0 0,1 0 0,0 0 0,0 0 0,0 0 0,1-1 0,-1 1 0,3 6 0,-3-8 0,0-1 0,1 0 0,-1 1 0,1-1 0,-1 0 0,1 0 0,-1 1 0,1-1 0,0 0 0,0 0 0,0 0 0,0 0 0,0 0 0,0 0 0,0 0 0,0 0 0,0-1 0,0 1 0,0 0 0,0 0 0,1-1 0,-1 1 0,0-1 0,0 1 0,1-1 0,-1 0 0,0 0 0,1 1 0,-1-1 0,1 0 0,-1 0 0,0 0 0,1 0 0,-1 0 0,0-1 0,1 1 0,-1 0 0,0-1 0,1 1 0,1-2 0,6-2 0,1-1 0,-1 0 0,1 0 0,11-11 0,3 1 0,-8 7 0,0 1 0,1 1 0,0 1 0,25-5 0,-19 5 0,39-14 0,-36 10 0,-1 1 0,1 1 0,1 2 0,-1 0 0,37-1 0,138 7 0,-84 1 0,1512-2 0,-1570 3 0,68 11 0,46 4 0,-129-18 0,42 2 0,106 14 0,96 17 0,-158-22 0,193-8 0,-159-5 0,447 2 0,-605 0-2,0 0 1,-1-1 0,1 1-1,0-1 1,0 0-1,-1 0 1,1-1-1,0 0 1,5-2 0,-9 3-17,1-1 1,-1 0 0,1 0-1,-1 0 1,0 0 0,0 0-1,0 0 1,0 0 0,0-1 0,-1 1-1,1-1 1,-1 1 0,1-1-1,-1 0 1,0 1 0,0-1-1,0 0 1,-1 0 0,2-5-1,1-25-228,-1 1 0,-1 0-1,-5-48 1,0-3-210,3 53 288,2 8 13,-1 0 1,-1-1 0,-2 1 0,0 0 0,-7-27 0,8 43 151,0 1-1,-1-1 1,1 1-1,-1 0 1,0-1-1,0 1 1,-1 1-1,1-1 1,-1 0 0,0 1-1,0 0 1,-1 0-1,1 0 1,-1 1-1,0-1 1,0 1-1,0 0 1,0 1-1,-1-1 1,1 1-1,-1 0 1,0 0-1,1 1 1,-12-2-1,-13-1 57,-34 1 0,35 2 7,-45-6-1,-134-44 191,151 33-180,0 3 0,-1 3-1,0 2 1,-67-2 0,52 12 6,24 1-7,-1-2 1,-60-9-1,85 6-38,-77-15 112,0 5-1,-127-2 0,-652 18 700,875-2-835,1 0 0,-1 0 1,1 1-1,-1-1 0,1 1 0,-1 0 0,1 1 1,-1 0-1,-5 2 0,8-2-3,1-1 0,-1 1 0,1 0 0,0 0 0,0 0 0,0 0 0,0 0 0,0 0 0,1 1 0,-1-1 0,1 1 1,-1-1-1,1 1 0,0-1 0,0 1 0,0 0 0,0-1 0,1 1 0,-1 0 0,0 3 0,0 1 4,0 0 0,1 0 1,-1 0-1,1 0 0,0 0 0,1 0 0,0 0 0,0-1 1,1 1-1,-1 0 0,1-1 0,1 1 0,-1-1 1,1 1-1,0-1 0,1 0 0,0 0 0,0-1 1,0 1-1,0-1 0,1 0 0,0 0 0,0 0 1,0 0-1,1-1 0,-1 0 0,1 0 0,0-1 0,10 5 1,117 36 128,-1 0-103,-98-32-34,0 0 0,1-3 0,0-1 0,0-1 0,57 3 0,186-9 0,-127-4 0,709 3 0,-826 2 0,-1 1 0,36 8 0,42 4 0,-74-11 0,48 12 0,-16-3 0,-65-12 0,-1-1 0,1 1 0,-1 0 0,1 1 0,-1-1 0,1 0 0,-1 1 0,1 0 0,-1 0 0,6 4 0,4 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12.809"/>
    </inkml:context>
    <inkml:brush xml:id="br0">
      <inkml:brushProperty name="width" value="0.35" units="cm"/>
      <inkml:brushProperty name="height" value="0.35" units="cm"/>
      <inkml:brushProperty name="color" value="#FFFFFF"/>
    </inkml:brush>
  </inkml:definitions>
  <inkml:trace contextRef="#ctx0" brushRef="#br0">1 1 21463,'0'629'0,"3453"-629"0,-3453-629 0,-3453 629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41.331"/>
    </inkml:context>
    <inkml:brush xml:id="br0">
      <inkml:brushProperty name="width" value="0.35" units="cm"/>
      <inkml:brushProperty name="height" value="0.35" units="cm"/>
      <inkml:brushProperty name="color" value="#FFFFFF"/>
    </inkml:brush>
  </inkml:definitions>
  <inkml:trace contextRef="#ctx0" brushRef="#br0">4567 371 4915,'1'-1'9,"-1"0"-1,0 0 1,0 0 0,1 0-1,-1 0 1,1 0 0,-1 0 0,0 0-1,1 1 1,0-1 0,-1 0-1,1 0 1,-1 0 0,1 1-1,0-1 1,0 0 0,-1 1-1,1-1 1,0 1 0,0-1-1,0 1 1,1-1 0,26-11 355,-13 7-207,12-12 83,-24 14-196,1 0-1,0 1 1,0-1 0,0 1-1,1 0 1,-1 0 0,1 0 0,-1 0-1,1 1 1,4-1 0,-8 2-35,-1 0 0,1 0 0,0 0 1,-1 0-1,1 0 0,-1 0 0,1 0 0,0 0 1,-1 0-1,1 1 0,-1-1 0,1 0 1,0 0-1,-1 1 0,1-1 0,-1 0 0,1 1 1,-1-1-1,1 0 0,-1 1 0,0-1 0,1 1 1,-1-1-1,1 1 0,-1-1 0,0 1 1,1-1-1,-1 1 0,0 0 0,0-1 0,1 1 1,-1-1-1,0 1 0,0 0 0,0-1 0,0 1 1,0-1-1,0 1 0,0 0 0,0-1 0,0 1 1,0 0-1,0-1 0,0 1 0,0-1 1,-1 1-1,1 0 0,0-1 0,0 1 0,-1-1 1,1 1-1,-1 0 0,-17 33 311,5-16-14,-32 33 0,0 0 120,27-30-126,-28 26 1,-14 16 316,55-58-569,0 1 0,0-2 0,0 1 0,0 0 0,-1-1 0,0 0 0,0-1 0,0 1 0,0-1 0,-1 0 0,1-1 0,-1 1 0,1-1 0,-1-1 0,-8 2 0,-10 0 182,0-1 0,-48-4-1,41 1-52,17-1-62,1 0-1,-1-2 1,0 1-1,1-2 0,0 0 1,0 0-1,1-2 1,-16-8-1,7 3 248,-45-15 0,16 14 14,-2 1 0,1 4-1,-2 1 1,1 3 0,-72 3 0,-607 3 3589,707-1-3693,-1 2 1,-47 11 0,4 0 183,26-5 99,-81 28 1,91-26-283,0 0 0,0-2-1,-1-2 1,-50 5 0,15-10-130,40-3-140,-1 2 0,1 1-1,0 1 1,-1 2-1,-45 13 1,46-9-3,0-1 0,-1-1 0,1-2 0,-1-1 0,-60 0 0,-75 9 0,28 0 0,-695-7 0,452-8 0,324 2 0,-67-1 0,120 1-11,1-1 1,-1 1-1,0 0 1,0-1-1,1 1 0,-1-1 1,1 0-1,-1 0 1,1 0-1,-1 0 1,1 0-1,-1-1 0,1 1 1,0-1-1,0 0 1,0 1-1,0-1 1,0 0-1,0 0 0,0 0 1,1 0-1,-1-1 1,1 1-1,0 0 1,-1-1-1,1 1 0,0-1 1,0 1-1,1-1 1,-1 1-1,0-1 0,1 0 1,-1-4-1,1 2-6,0 0 0,1 1-1,0-1 1,-1 1 0,1-1-1,1 1 1,-1-1 0,1 1-1,-1-1 1,1 1 0,0 0-1,1 0 1,-1 0 0,1 0-1,0 1 1,0-1-1,0 1 1,0 0 0,5-4-1,9-8-103,-1 0-1,0-2 0,17-22 0,-18 20-50,1 1 0,25-22-1,-34 35 174,-1 0 0,1 0-1,0 0 1,1 1 0,-1 1 0,1-1-1,-1 1 1,1 0 0,0 1-1,16-3 1,8 0 21,50-7 59,127-3 1,659 16 397,-841-3-454,1-1-1,39-8 1,-34 4 4,37-2-1,-18 4 20,1-4-1,83-23 1,-107 24-27,50-8 47,1 3-1,90-4 1,-21-1 20,-82 8-50,218-52 124,-82 14-35,-156 39-90,0 3 0,68-1 0,-81 5-32,-1-1 1,33-8-1,-29 5-6,49-3 1,421 8 0,-242 3 0,-260-3 0,0 1 0,-1 1 0,1-1 0,0 1 0,0-1 0,0 1 0,0 1 0,0-1 0,-1 1 0,1 0 0,-1 0 0,1 0 0,7 5 0,-10-4 0,1 0 0,-1-1 0,0 1 0,0 0 0,0 0 0,0 0 0,0 1 0,0-1 0,-1 0 0,0 1 0,0-1 0,0 1 0,0-1 0,0 1 0,-1-1 0,1 1 0,-1 0 0,0-1 0,-1 7 0,0 1 0,0 0 0,-1-1 0,-1 1 0,0 0 0,0-1 0,-1 0 0,-1 0 0,1 0 0,-2 0 0,1 0 0,-1-1 0,-14 16 0,13-17 0,0-1 0,0 1 0,0-2 0,-1 1 0,0-1 0,0 0 0,-1-1 0,1 0 0,-1 0 0,0-1 0,-1 0 0,1 0 0,-1-1 0,-11 2 0,-19-2 0,-1-1 0,-55-5 0,16 0 0,46 1 0,-63-12 0,62 7 0,-56-3 0,-199 10 0,130 1 0,123 2 0,-1 1 0,1 2 0,1 1 0,-1 2 0,-35 15 0,68-23 0,0 1 0,0 0 0,0 0 0,0 0 0,0 1 0,1 0 0,-1-1 0,1 1 0,-1 1 0,1-1 0,0 0 0,0 1 0,-4 6 0,6-9 0,1 0 0,-1 1 0,0-1 0,1 1 0,-1-1 0,1 1 0,0-1 0,-1 1 0,1-1 0,0 1 0,0-1 0,0 1 0,0-1 0,0 1 0,0-1 0,0 1 0,1-1 0,-1 1 0,0-1 0,1 1 0,-1-1 0,1 0 0,0 1 0,0-1 0,-1 0 0,1 1 0,0-1 0,0 0 0,0 0 0,0 0 0,0 1 0,0-1 0,1-1 0,-1 1 0,0 0 0,0 0 0,1 0 0,-1-1 0,1 1 0,-1 0 0,0-1 0,4 1 0,10 4 0,1-2 0,0 0 0,1 0 0,-1-2 0,0 0 0,0-1 0,28-3 0,-9 2 0,0-2 0,0-2 0,0-1 0,45-14 0,-44 10 0,0 2 0,68-7 0,273 13 0,-179 5 0,187-3 0,-379 0-2,0 0 1,0-1-1,0 1 1,0-1-1,0 0 1,0 0-1,-1-1 1,11-4-1,-13 5-15,-1-1-1,1 0 1,-1 1 0,0-1-1,1 0 1,-1-1 0,0 1-1,0 0 1,-1 0 0,1-1-1,0 1 1,-1-1 0,0 0-1,1 1 1,-1-1 0,0 0-1,0 0 1,-1 1 0,2-7-1,1-23-228,0 0-1,-3 1 0,-4-51 0,0-1-207,4 65 355,0 7 17,0 0-1,-1 0 1,0-1-1,-4-15 1,-2 7 52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3.368"/>
    </inkml:context>
    <inkml:brush xml:id="br0">
      <inkml:brushProperty name="width" value="0.35" units="cm"/>
      <inkml:brushProperty name="height" value="0.35" units="cm"/>
      <inkml:brushProperty name="color" value="#FFFFFF"/>
    </inkml:brush>
  </inkml:definitions>
  <inkml:trace contextRef="#ctx0" brushRef="#br0">515 514 16015,'-515'-257'0,"1030"0"0,-1030 514 0,5483-257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7.878"/>
    </inkml:context>
    <inkml:brush xml:id="br0">
      <inkml:brushProperty name="width" value="0.35" units="cm"/>
      <inkml:brushProperty name="height" value="0.35" units="cm"/>
      <inkml:brushProperty name="color" value="#FFFFFF"/>
    </inkml:brush>
  </inkml:definitions>
  <inkml:trace contextRef="#ctx0" brushRef="#br0">213 571 4915,'50'3'756,"0"2"1,62 14-1,41 4 247,334-14 1660,-332-10-1301,-1082 1 4555,923 0-5891,0 0 0,0 0-1,0 0 1,0-1 0,0 1-1,1-1 1,-1 0 0,0 0-1,0 0 1,1 0-1,-1-1 1,0 0 0,1 1-1,0-1 1,-5-4 0,5 3-43,1 0 0,0 0 1,0 0-1,0 0 1,0-1-1,1 1 0,-1-1 1,1 1-1,0-1 1,0 0-1,0 1 0,0-1 1,1 0-1,-1 0 1,1 1-1,0-5 0,0-2-26,0 1-1,0-1 0,1 1 0,1 0 0,-1 0 0,1-1 0,1 1 0,-1 0 0,2 1 0,-1-1 0,1 0 0,1 1 0,-1 0 1,1 0-1,1 0 0,-1 1 0,2 0 0,-1 0 0,1 0 0,-1 1 0,2 0 0,-1 0 0,12-6 0,93-49-106,-73 42 249,50-32 0,-76 40-197,0-1 1,-1 0-1,0-1 0,-1-1 0,13-18 1,2-3-127,-18 27 151,-3 2 48,0 1 0,-1-1 0,1 0 0,4-9 0,-9 14 28,1 0 1,-1 1-1,1-1 1,-1 0 0,0 0-1,0 0 1,1 1-1,-1-1 1,0 0-1,0 0 1,0 0 0,0 0-1,0 1 1,0-1-1,0 0 1,0 0-1,0 0 1,0 0 0,0 0-1,0 1 1,-1-1-1,1 0 1,0 0-1,-1 0 1,1 1 0,-1-1-1,1 0 1,0 1-1,-1-1 1,0 0-1,1 1 1,-1-1 0,1 0-1,-1 1 1,0-1-1,1 1 1,-1-1 0,0 1-1,0 0 1,1-1-1,-1 1 1,0 0-1,0-1 1,0 1 0,0 0-1,-12-3 48,1 0 0,-1 2-1,0-1 1,1 1 0,-1 1-1,0 0 1,0 1 0,-19 4-1,-104 30 318,105-26-293,-51 18 204,-90 45 0,58-37-9,101-28-214,8-1-45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41.676"/>
    </inkml:context>
    <inkml:brush xml:id="br0">
      <inkml:brushProperty name="width" value="0.35" units="cm"/>
      <inkml:brushProperty name="height" value="0.35" units="cm"/>
      <inkml:brushProperty name="color" value="#FFFFFF"/>
    </inkml:brush>
  </inkml:definitions>
  <inkml:trace contextRef="#ctx0" brushRef="#br0">651 509 4915,'-1'-3'0,"0"0"0,-1 0 0,1 0 0,0 0 0,-1 0 0,0 0 0,1 1 0,-1-1 0,0 0 0,-1 1 0,1 0 0,0-1 0,-1 1 0,1 0 0,-1 0 0,0 0 0,-3-1 0,-5-6 0,-87-74 0,34 27 0,-3 3 0,-91-57 0,139 98 57,-34-30-1,39 30 6,-1 0 0,0 1 0,-31-17-1,31 21 68,10 5-60,-1 0-1,1 0 1,0-1 0,1 0-1,-8-4 1,13 2 177,7 3-113,9 1 29,-6 2-64,-1 1 1,1 0 0,0 1-1,-1 0 1,0 1 0,0 0-1,0 0 1,0 1 0,13 9-1,-1 2 249,-2 0-1,33 34 1,-27-27-53,1-1 1,2-1-1,0-2 1,1-1-1,37 17 0,-12-6 143,-2-4-36,-37-18-266,1 1 0,-1 0 0,-1 2 0,19 13 1,-6-3 205,0-1 1,1-1 0,1-2 0,53 21 0,-57-26-143,-11-4-48,-1 0 1,-1 1 0,1 1-1,-1 0 1,-1 0 0,0 2-1,0-1 1,-1 2-1,16 19 1,-19-12 34,-8-18-176,0-1 1,-1 1-1,1-1 1,0 1-1,0-1 1,0 1-1,0-1 1,0 0-1,0 1 1,-1-1-1,1 1 1,0-1-1,0 0 1,-1 1-1,1-1 1,0 0-1,0 1 1,-1-1-1,1 0 1,0 1-1,-1-1 1,1 0-1,-1 0 0,1 0 1,0 1-1,-1-1 1,-1 0 22,-1 1 0,1-1 0,0 0 0,0 0 0,0 0 0,0 0 0,-1 0 0,1 0 0,0-1 0,0 1 0,0-1-1,0 1 1,0-1 0,-3-1 0,-20-11 20,1 0 0,-40-30-1,45 29-73,-1 0 0,0 2 0,0 0-1,-38-14 1,50 22 0,-1 0 0,1-1 1,1 0-1,-1 0 0,1 0 0,-1-1 0,2 0 1,-8-9-1,-16-12-178,-143-99 630,120 102-232,29 14-117,7 3-70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57.959"/>
    </inkml:context>
    <inkml:brush xml:id="br0">
      <inkml:brushProperty name="width" value="0.35" units="cm"/>
      <inkml:brushProperty name="height" value="0.35" units="cm"/>
      <inkml:brushProperty name="color" value="#FFFFFF"/>
    </inkml:brush>
  </inkml:definitions>
  <inkml:trace contextRef="#ctx0" brushRef="#br0">332 420 4915,'33'-2'490,"0"-1"0,0-2 1,34-9-1,-3 0-27,425-54 2114,-144 25-696,4-22 144,-9 2-196,-233 53-1043,1 4 0,109 8 0,-52 1 220,672-3 2916,-813 1-3922,0 2 0,39 8 0,17 3 0,9 2 0,-64-9 0,0-2 0,30 2 0,25-8 0,-57 0 0,0 0 0,0 2 0,0 0 0,23 6 0,-42-7 0,0 2 0,-1-1 0,1 0 0,0 1 0,-1-1 0,1 1 0,-1 0 0,0 0 0,0 1 0,0-1 0,0 1 0,0-1 0,0 1 0,-1 0 0,1 0 0,-1 0 0,0 1 0,0-1 0,0 0 0,0 1 0,0-1 0,-1 1 0,0 0 0,1-1 0,0 7 0,0 7 0,0 1 0,-1 0 0,-1-1 0,-2 27 0,0-13 0,2-25 0,0 1 0,0-1 0,-1 1 0,0-1 0,-1 0 0,1 1 0,-1-1 0,-4 7 0,5-10 0,-1 0 0,0-1 0,0 1 0,0-1 0,0 0 0,0 0 0,0 0 0,-1 0 0,1 0 0,-1 0 0,1 0 0,-1-1 0,0 1 0,1-1 0,-1 0 0,0 0 0,0 0 0,0 0 0,-5 0 0,-24 3 0,1-2 0,-1-1 0,-50-6 0,-1 1 0,-60 6 0,-100-5 0,222-1 0,-1 0 0,1-1 0,0-1 0,1-2 0,-32-14 0,34 13 0,-1 1 0,-1 1 0,1 0 0,-1 1 0,0 2 0,-29-4 0,-71-7 0,78 8 0,-52-2 0,-228 10 0,290 0 0,0 2 0,-37 9 0,34-6 0,-54 4 0,-65 7 0,103-9 0,-66 1 0,109-9 0,-22 0 0,0 1 0,-56 10 0,38-2 0,-1-3 0,-59 2 0,-101-10 0,70 0 0,15 4 0,-138-5 0,145-15 0,49 7 0,28 3 0,1-1 0,-53-21 0,55 16 0,0 3 0,-61-12 0,29 14 0,1-4 0,-71-23 0,135 35 0,0-1 0,0 0 0,0 0 0,0 0 0,0-1 0,0 1 0,1-1 0,-1 0 0,-5-6 0,9 8 0,-1 0 0,0 1 0,1-1 0,-1 0 0,1 0 0,-1 0 0,1 0 0,0 0 0,-1 0 0,1 1 0,0-1 0,0 0 0,-1 0 0,1 0 0,0 0 0,0 0 0,0 0 0,0 0 0,1-2 0,-1 2 0,1 0 0,-1-1 0,1 1 0,0 0 0,0 0 0,0 0 0,-1 0 0,1 0 0,0 0 0,0 0 0,0 1 0,1-1 0,-1 0 0,0 0 0,0 1 0,0-1 0,1 1 0,-1-1 0,1 0 0,17-3 0,-1 0 0,0 1 0,1 0 0,0 2 0,-1 0 0,1 1 0,25 4 0,6-2 0,-22-2 0,0 0 0,0-2 0,0-2 0,36-8 0,-26 6 0,0 1 0,0 2 0,1 1 0,49 5 0,75-3 0,-85-15 0,-58 10 0,0 0 0,24-1 0,-7 3 0,66-14 0,77-16 0,-113 25 0,1 2 0,127 7 0,-74 1 0,27-2 0,-698 0 0,518-2 0,1-1 0,-1-2 0,-60-17 0,55 11 0,-1 3 0,-40-4 0,-51 8 0,85 5 0,-1-3 0,-55-8 0,3-3 0,-2 5 0,-161 8 0,114 2 0,310-4 0,231 5 0,-231 11 0,53 2 0,82 1 0,69 1 0,620-19 0,-988 1 0,49-4 0,-47 4 0,0 0 0,-1-1 0,1 1 0,-1 0 0,1-1 0,-1 1 0,0-1 0,1 1 0,-1-1 0,1 0 0,-1 0 0,0 1 0,0-1 0,1 0 0,-1 0 0,0 0 0,0 0 0,0-1 0,0 1 0,0 0 0,0 0 0,-1-1 0,1 1 0,0 0 0,-1-1 0,1 1 0,0-1 0,0-2 0,-2 3 0,1 0 0,0-1 0,-1 1 0,1 0 0,-1 0 0,1-1 0,-1 1 0,0 0 0,1 0 0,-1 0 0,0 0 0,0 0 0,0 0 0,0 0 0,0 0 0,0 0 0,0 0 0,0 1 0,0-1 0,0 0 0,-1 1 0,1-1 0,0 1 0,0-1 0,-1 1 0,1 0 0,0-1 0,-3 1 0,-41-7 0,43 7 0,-25-1 0,1 2 0,-1 0 0,-51 12 0,-17 1 0,-162-11 0,29-1 0,-88 43 0,134-13 0,66-13 0,41-5 0,-132 6 0,39-5 0,-5 1 0,141-14 0,1 1 0,-43 11 0,24-5 0,-17 5 0,30-6 0,0-2 0,-51 3 0,65-7 0,0 1 0,-32 7 0,29-4 0,-40 3 0,57-8 0,0-1 0,0 1 0,0 1 0,0-1 0,0 2 0,0-1 0,0 1 0,1 0 0,0 1 0,-1 0 0,1 1 0,1-1 0,-1 1 0,1 1 0,0 0 0,0 0 0,-12 13 0,18-18 0,0 0 0,0 0 0,1 0 0,-1 1 0,0-1 0,1 0 0,-1 0 0,0 0 0,1 0 0,0 1 0,-1-1 0,1 0 0,0 1 0,-1-1 0,1 0 0,0 0 0,0 1 0,0-1 0,0 0 0,0 1 0,1-1 0,-1 0 0,0 0 0,1 2 0,0-1 0,0-1 0,0 0 0,1 1 0,-1-1 0,0 0 0,1 0 0,-1 0 0,0 0 0,1 0 0,0 0 0,-1 0 0,1 0 0,-1-1 0,1 1 0,2 0 0,8 2 0,0-1 0,0-1 0,23 1 0,-34-2 0,332-1 0,-109-2 0,-218 3 0,-1 1 0,1-1 0,0 1 0,0 0 0,0 0 0,-1 1 0,1-1 0,0 1 0,-1 1 0,0-1 0,6 4 0,-9-5 0,0 1 0,-1-1 0,1 1 0,0-1 0,0 1 0,-1 0 0,1 0 0,-1-1 0,0 1 0,0 0 0,1 0 0,-1 0 0,0 1 0,-1-1 0,1 0 0,0 0 0,-1 0 0,1 1 0,-1-1 0,0 0 0,1 1 0,-1-1 0,0 0 0,-1 1 0,1-1 0,0 0 0,-1 1 0,1-1 0,-1 0 0,-1 4 0,-1 1 0,-1 0 0,0 0 0,0 0 0,0-1 0,-1 0 0,0 0 0,0 0 0,0 0 0,-1-1 0,0 0 0,-9 6 0,2-2 0,1-1 0,-2-1 0,1 0 0,-27 10 0,15-11 0,0-1 0,-1-2 0,0 0 0,0-2 0,0 0 0,-30-4 0,5 1 0,44 2 0,-1-1 0,1 0 0,-1 0 0,1 0 0,0-1 0,-13-5 0,19 7 0,0-1 0,0 1 0,-1-1 0,1 0 0,0 1 0,0-1 0,0 0 0,1 0 0,-1 1 0,0-1 0,0 0 0,0 0 0,1 0 0,-1 0 0,0 0 0,1 0 0,-1 0 0,1 0 0,-1-3 0,1 3 0,0-1 0,0 0 0,0 1 0,0-1 0,1 1 0,-1-1 0,1 0 0,-1 1 0,1-1 0,0 1 0,-1 0 0,1-1 0,0 1 0,0-1 0,0 1 0,0 0 0,0 0 0,0 0 0,3-2 0,0-1 0,0 1 0,0 0 0,1-1 0,-1 2 0,1-1 0,0 0 0,0 1 0,0 0 0,10-2 0,54-8 0,-11 2 0,-33 4 0,-14 4 0,0 0 0,-1-1 0,1-1 0,-1 0 0,19-10 0,-15 7 0,0 0 0,0 0 0,1 1 0,0 1 0,0 1 0,1 0 0,-1 1 0,26-2 0,12 2 0,66 6 0,-27 0 0,680-3 0,-759-1 0,0 0 0,0-1 0,0-1 0,0 0 0,-1-1 0,1 0 0,19-10 0,20-6 0,-33 14 0,1 2 0,0 0 0,26-1 0,26-4 0,-5-5 0,-17 2 0,1 2 0,0 3 0,54-1 0,-92 8 0,-1-1 0,1 0 0,-1-1 0,21-6 0,-13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01.831"/>
    </inkml:context>
    <inkml:brush xml:id="br0">
      <inkml:brushProperty name="width" value="0.35" units="cm"/>
      <inkml:brushProperty name="height" value="0.35" units="cm"/>
      <inkml:brushProperty name="color" value="#FFFFFF"/>
    </inkml:brush>
  </inkml:definitions>
  <inkml:trace contextRef="#ctx0" brushRef="#br0">0 32 16625,'3632'-32'0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16.595"/>
    </inkml:context>
    <inkml:brush xml:id="br0">
      <inkml:brushProperty name="width" value="0.35" units="cm"/>
      <inkml:brushProperty name="height" value="0.35" units="cm"/>
      <inkml:brushProperty name="color" value="#FFFFFF"/>
    </inkml:brush>
  </inkml:definitions>
  <inkml:trace contextRef="#ctx0" brushRef="#br0">4156 549 4915,'-2629'0'15469,"2544"-4"-15044,1-4 1,-1-3-1,2-4 1,0-3-1,-94-34 1,128 38-426,0 2 0,-1 2 0,-87-5 0,-153 11 0,165 6 0,110-3 0,0 1 0,1-2 0,-1 0 0,1-1 0,-1 0 0,1-1 0,0 0 0,-25-13 0,37 16 0,1 0 0,-1 0 0,1 0 0,-1 0 0,1 0 0,0 0 0,-1 0 0,1-1 0,0 1 0,0-1 0,0 1 0,0-1 0,-1-2 0,1 3 0,1 0 0,0 1 0,0-1 0,0 0 0,0 0 0,0 1 0,0-1 0,0 0 0,0 0 0,0 1 0,1-1 0,-1 0 0,0 0 0,0 1 0,0-1 0,1 0 0,-1 1 0,1-1 0,-1 0 0,0 1 0,1-1 0,0 0 0,2-2 0,0 1 0,-1 0 0,1 0 0,0 0 0,0 1 0,1-1 0,-1 1 0,0 0 0,0-1 0,1 2 0,-1-1 0,6-1 0,56-3 0,1 2 0,70 6 0,-15 0 0,-48-2 0,-27 1 0,0-2 0,0-2 0,63-12 0,-63 7 0,0 1 0,80 2 0,-10 0 0,-73-1 0,0-2 0,53-16 0,-1-1 0,9-4 0,-69 17 0,63-12 0,-30 11 0,71-22 0,-89 23 0,86-9 0,9-1 0,-51 5 0,1 4 0,0 5 0,100 4 0,780 5 0,-534-3 0,-420 2 0,0 1 0,0 1 0,0 1 0,-1 1 0,0 1 0,39 16 0,-7 2 0,63 40 0,-106-59 0,-1 0 0,1 1 0,-1 1 0,0-1 0,0 1 0,-1 0 0,11 14 0,-14-14 0,0-1 0,-1 0 0,0 1 0,-1 0 0,1-1 0,-1 1 0,0 0 0,-1 1 0,0-1 0,0 0 0,0 12 0,-2-5 0,-1 0 0,0 0 0,-1 0 0,-1 0 0,0-1 0,-1 0 0,0 0 0,-1 0 0,-15 22 0,-8 23 0,22-41 0,-2-1 0,0 0 0,0 0 0,-17 20 0,20-29 0,-1 0 0,0 0 0,0 0 0,0-1 0,-1 0 0,0-1 0,0 0 0,-1 0 0,-17 7 0,4-3 0,-1-2 0,0-1 0,-1-1 0,1 0 0,-1-2 0,0-1 0,0-1 0,-41-3 0,62 2-13,0 0 1,0-1-1,0 1 0,0-1 1,0 0-1,0 0 1,0 0-1,0 0 0,0-1 1,1 1-1,-1-1 1,0 1-1,1-1 0,-1 0 1,1 0-1,0 0 0,0-1 1,-1 1-1,2 0 1,-1-1-1,0 1 0,0-1 1,1 0-1,-1 1 1,1-1-1,0 0 0,0 0 1,0 0-1,0 0 1,1 0-1,-1 0 0,1 0 1,-1 0-1,1-1 0,1-2 1,-1-2-19,0 1 1,1-1-1,1 0 0,-1 1 1,1-1-1,0 1 0,1-1 1,0 1-1,0 0 0,1 0 1,-1 1-1,2-1 0,5-7 1,2 1 42,0 1 1,1 1-1,22-15 1,-21 16-58,0-1 1,25-24-1,1-2-138,-33 31 156,1 0-1,-1-1 1,0 0 0,0 0-1,-1-1 1,8-10-1,-14 17 28,1 0 0,0 0 0,-1 0 0,1 0 0,-1 0 0,1-1 0,-1 1 0,0 0 0,1 0 0,-1 0 0,0-1 0,0 1 0,0 0 0,0 0-1,0 0 1,0-1 0,0 1 0,0 0 0,-1 0 0,1 0 0,0-1 0,-1 1 0,1 0 0,-2-2 0,1 2 1,0-1 0,-1 1 0,0-1 0,1 1 1,-1 0-1,0 0 0,1 0 0,-1 0 0,0 0 0,0 0 1,0 0-1,0 0 0,-3 0 0,-7-1 8,-1 0 0,1 0 0,-23 1 1,31 1-10,-158 3 67,-81-3 46,182-7-67,-72-17-1,73 11-2,-76-6 0,-332 15 181,251 7-123,-1996-3 507,2186-1-608,-1-1 0,1-2 0,-1 0 0,1-2 0,-43-15 0,50 14 0,0 2 0,-1 0 0,1 1 0,-1 0 0,0 2 0,0 1 0,-28 1 0,46 1 0,0-1 0,0 1 0,0-1 0,0 1 0,0 0 0,0 0 0,0 0 0,0 1 0,1-1 0,-1 1 0,0-1 0,1 1 0,-1 0 0,1 0 0,0 0 0,-1 1 0,1-1 0,0 0 0,1 1 0,-1-1 0,0 1 0,1 0 0,-1-1 0,1 1 0,0 0 0,0 0 0,0 0 0,0 0 0,0 5 0,-2 8 0,1 0 0,1 1 0,1-1 0,3 25 0,-2-18 0,-1 21 0,-1-18 0,4 35 0,-2-55 0,0 0 0,0-1 0,0 1 0,1-1 0,-1 0 0,1 1 0,0-1 0,1 0 0,0 0 0,-1 0 0,8 9 0,-6-11 0,0 0 0,0 0 0,0 0 0,0 0 0,1-1 0,-1 0 0,1 0 0,-1 0 0,1 0 0,0-1 0,0 0 0,0 0 0,0 0 0,7 0 0,12 0 0,42-4 0,-33 2 0,839-5 0,-488 9 0,999-3 0,-1326-3 0,66-11 0,53-3 0,-116 17 0,0-2 0,75-14 0,38-17 0,-149 28 0,-1 1 0,1 1 0,0 1 0,0 1 0,0 1 0,32 4 0,-55-4 0,0-1 0,-1 1 0,1 0 0,0 0 0,-1 0 0,1 1 0,0-1 0,0 0 0,-1 0 0,1 0 0,0 0 0,-1 1 0,1-1 0,0 0 0,-1 1 0,1-1 0,-1 1 0,1-1 0,0 0 0,-1 1 0,1-1 0,-1 1 0,1 0 0,-1-1 0,0 1 0,1-1 0,-1 1 0,1 0 0,-1-1 0,0 1 0,0 0 0,1-1 0,-1 1 0,0 0 0,0-1 0,0 1 0,0 0 0,0 0 0,0-1 0,0 1 0,0 0 0,0-1 0,0 1 0,0 0 0,0 0 0,0-1 0,-1 1 0,1 0 0,0-1 0,-1 1 0,1 0 0,0-1 0,-1 1 0,1-1 0,-1 1 0,1-1 0,-1 1 0,0 0 0,-2 3 0,-1 1 0,0-1 0,0-1 0,0 1 0,-1 0 0,-4 2 0,-54 34 0,29-18 0,-39 19 0,61-35 0,-1-1 0,1 0 0,-1-1 0,0 0 0,0-1 0,0-1 0,-18 2 0,-4-3 0,-47-4 0,69 2 0,0-1 0,1-1 0,-1 0 0,1 0 0,-1-2 0,-22-10 0,10 2 0,-1 2 0,0 0 0,-1 2 0,0 1 0,-30-5 0,-52-16 0,81 20 0,1 1 0,-1 1 0,-1 2 0,-41-3 0,-26 8 0,68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39.827"/>
    </inkml:context>
    <inkml:brush xml:id="br0">
      <inkml:brushProperty name="width" value="0.35" units="cm"/>
      <inkml:brushProperty name="height" value="0.35" units="cm"/>
      <inkml:brushProperty name="color" value="#FFFFFF"/>
    </inkml:brush>
  </inkml:definitions>
  <inkml:trace contextRef="#ctx0" brushRef="#br0">0 257 20461,'3957'0'0,"-4471"-257"0,1028 514 0,-1028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3.171"/>
    </inkml:context>
    <inkml:brush xml:id="br0">
      <inkml:brushProperty name="width" value="0.35" units="cm"/>
      <inkml:brushProperty name="height" value="0.35" units="cm"/>
      <inkml:brushProperty name="color" value="#FFFFFF"/>
    </inkml:brush>
  </inkml:definitions>
  <inkml:trace contextRef="#ctx0" brushRef="#br0">1 1 4915,'420'0'2703,"-394"1"-2475,0 2 0,0 1 0,-1 2 0,39 12 0,-36-10 1,0 0 1,0-2-1,41 4 0,-49-8-49,0 1-1,-1 1 0,0 1 0,33 13 1,-33-11-20,1 0 0,0-2 0,0 0 0,28 3 0,99 9 922,-48-4-460,202 20 1222,-113 0-807,-134-21-685,0-3 0,71 5 0,87 7 920,-137-11-847,-46-5-144,0 1 1,31 12 0,-29-8 54,44 7-1,5 1 170,-56-11-253,1-2 0,41 5 0,109-11 745,34 2-544,-131 14-453,-58-10 0,1 0 0,23 1 0,302-4 0,-178-4 0,-147 4 0,-1 0 0,1 1 0,22 6 0,-19-3 0,46 4 0,71 6 0,-87-8 0,67 1 0,328-10 0,-428 2 0,-1 1 0,0 1 0,23 7 0,-19-5 0,42 5 0,-36-8 0,-3-2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7.768"/>
    </inkml:context>
    <inkml:brush xml:id="br0">
      <inkml:brushProperty name="width" value="0.35" units="cm"/>
      <inkml:brushProperty name="height" value="0.35" units="cm"/>
      <inkml:brushProperty name="color" value="#FFFFFF"/>
    </inkml:brush>
  </inkml:definitions>
  <inkml:trace contextRef="#ctx0" brushRef="#br0">0 194 4915,'1063'0'6308,"-1039"2"-6097,0 0 0,0 2 0,32 9 0,-21-4 26,17 4 136,-32-7-196,0-1 0,1-1 0,25 2 0,-7-5 46,-29-2-145,0 1 0,0 0 0,1 1 0,-1 0 0,0 0 0,0 1 1,0 1-1,0-1 0,0 2 0,17 7 0,-9-2 87,0-1 1,0-1 0,1 0-1,0-2 1,1 0 0,-1-1-1,36 2 1,8 3 205,57 1 292,-85-9-236,69 12 0,-56-4-46,-1-2-1,61 1 1,99-10 774,-70 0-389,-66 1-367,82 3 464,-76 13-317,-56-10-419,-1-1 0,24 2 0,77-6-122,14 2-5,-57 13 0,-58-10 0,1-1 0,22 2 0,49-4 0,-59-3 0,1 2 0,63 10 0,-31-1 0,-1-3 0,1-3 0,75-5 0,-74 1 0,-83-3 0,0-1 0,1-1 0,-28-10 0,-25-9 0,-103-40 0,92 31 0,14-1 0,48 23 0,0 2 0,-20-8 0,12 9 0,0 0 0,-1 2 0,1 0 0,-28-1 0,-107 3 0,136 2 0,0 0 0,0-2 0,-39-10 0,35 7 0,3 0 0,1-1 0,-45-22 0,49 20 0,-1 0 0,0 2 0,0 1 0,-32-7 0,-23-2 0,44 9 0,1 1 0,-56-3 0,-535 8 0,279 3 0,323-3 0,0-1 0,0-1 0,-24-7 0,21 5 0,-43-5 0,-302 7 0,190 5 0,146-4 0,-1-1 0,-36-8 0,35 4 0,-56-3 0,-134 11 0,197-1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2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customXml" Target="../ink/ink23.xml"/><Relationship Id="rId12"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customXml" Target="../ink/ink25.xml"/><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customXml" Target="../ink/ink24.xml"/></Relationships>
</file>

<file path=ppt/slides/_rels/slide11.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customXml" Target="../ink/ink27.xml"/><Relationship Id="rId4" Type="http://schemas.openxmlformats.org/officeDocument/2006/relationships/image" Target="../media/image48.pn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customXml" Target="../ink/ink29.xml"/><Relationship Id="rId1" Type="http://schemas.openxmlformats.org/officeDocument/2006/relationships/slideLayout" Target="../slideLayouts/slideLayout11.xml"/><Relationship Id="rId6" Type="http://schemas.openxmlformats.org/officeDocument/2006/relationships/customXml" Target="../ink/ink31.xml"/><Relationship Id="rId5" Type="http://schemas.openxmlformats.org/officeDocument/2006/relationships/image" Target="../media/image56.png"/><Relationship Id="rId10" Type="http://schemas.openxmlformats.org/officeDocument/2006/relationships/image" Target="../media/image59.png"/><Relationship Id="rId4" Type="http://schemas.openxmlformats.org/officeDocument/2006/relationships/customXml" Target="../ink/ink30.xml"/><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8.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10.xml"/><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16.xml"/><Relationship Id="rId3" Type="http://schemas.openxmlformats.org/officeDocument/2006/relationships/image" Target="../media/image22.png"/><Relationship Id="rId7" Type="http://schemas.openxmlformats.org/officeDocument/2006/relationships/customXml" Target="../ink/ink13.xml"/><Relationship Id="rId12" Type="http://schemas.openxmlformats.org/officeDocument/2006/relationships/image" Target="../media/image28.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customXml" Target="../ink/ink18.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customXml" Target="../ink/ink15.xml"/><Relationship Id="rId5" Type="http://schemas.openxmlformats.org/officeDocument/2006/relationships/image" Target="../media/image24.png"/><Relationship Id="rId15" Type="http://schemas.openxmlformats.org/officeDocument/2006/relationships/customXml" Target="../ink/ink17.xml"/><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customXml" Target="../ink/ink14.xml"/><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customXml" Target="../ink/ink2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png"/><Relationship Id="rId15" Type="http://schemas.openxmlformats.org/officeDocument/2006/relationships/image" Target="../media/image39.png"/><Relationship Id="rId10" Type="http://schemas.openxmlformats.org/officeDocument/2006/relationships/customXml" Target="../ink/ink20.xml"/><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customXml" Target="../ink/ink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3427" y="760690"/>
            <a:ext cx="8116253" cy="2818851"/>
          </a:xfrm>
          <a:prstGeom prst="rect">
            <a:avLst/>
          </a:prstGeom>
          <a:noFill/>
          <a:ln/>
        </p:spPr>
        <p:txBody>
          <a:bodyPr wrap="square" lIns="0" tIns="0" rIns="0" bIns="0" rtlCol="0" anchor="t"/>
          <a:lstStyle/>
          <a:p>
            <a:pPr marL="0" indent="0" algn="l">
              <a:lnSpc>
                <a:spcPts val="10550"/>
              </a:lnSpc>
              <a:buNone/>
            </a:pPr>
            <a:r>
              <a:rPr lang="en-US" sz="7200" b="1" dirty="0">
                <a:solidFill>
                  <a:srgbClr val="091C53"/>
                </a:solidFill>
                <a:latin typeface="Times New Roman" panose="02020603050405020304" pitchFamily="18" charset="0"/>
                <a:ea typeface="Instrument Sans Semi Bold" pitchFamily="34" charset="-122"/>
                <a:cs typeface="Times New Roman" panose="02020603050405020304" pitchFamily="18" charset="0"/>
              </a:rPr>
              <a:t>Intern Progress Tracker System</a:t>
            </a:r>
            <a:endParaRPr lang="en-US" sz="7200" b="1" dirty="0">
              <a:latin typeface="Times New Roman" panose="02020603050405020304" pitchFamily="18" charset="0"/>
              <a:cs typeface="Times New Roman" panose="02020603050405020304" pitchFamily="18" charset="0"/>
            </a:endParaRPr>
          </a:p>
        </p:txBody>
      </p:sp>
      <p:sp>
        <p:nvSpPr>
          <p:cNvPr id="4" name="Text 1"/>
          <p:cNvSpPr/>
          <p:nvPr/>
        </p:nvSpPr>
        <p:spPr>
          <a:xfrm>
            <a:off x="753427" y="3554744"/>
            <a:ext cx="7382232" cy="336352"/>
          </a:xfrm>
          <a:prstGeom prst="rect">
            <a:avLst/>
          </a:prstGeom>
          <a:noFill/>
          <a:ln/>
        </p:spPr>
        <p:txBody>
          <a:bodyPr wrap="none" lIns="0" tIns="0" rIns="0" bIns="0" rtlCol="0" anchor="t"/>
          <a:lstStyle/>
          <a:p>
            <a:pPr marL="0" indent="0" algn="l">
              <a:lnSpc>
                <a:spcPts val="2600"/>
              </a:lnSpc>
              <a:buNone/>
            </a:pPr>
            <a:r>
              <a:rPr lang="en-US" sz="21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Optimizing Intern Performance with Real-Time Insights</a:t>
            </a:r>
            <a:endParaRPr lang="en-US" sz="21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497ED2-5C8E-34B4-D778-4E1A0A657A3E}"/>
              </a:ext>
            </a:extLst>
          </p:cNvPr>
          <p:cNvSpPr txBox="1"/>
          <p:nvPr/>
        </p:nvSpPr>
        <p:spPr>
          <a:xfrm>
            <a:off x="579863" y="4331797"/>
            <a:ext cx="7315200" cy="2385268"/>
          </a:xfrm>
          <a:prstGeom prst="rect">
            <a:avLst/>
          </a:prstGeom>
          <a:noFill/>
        </p:spPr>
        <p:txBody>
          <a:bodyPr wrap="square">
            <a:spAutoFit/>
          </a:bodyPr>
          <a:lstStyle/>
          <a:p>
            <a:pPr>
              <a:buNone/>
            </a:pPr>
            <a:r>
              <a:rPr lang="en-US" sz="2500" b="1" dirty="0">
                <a:latin typeface="Times New Roman" panose="02020603050405020304" pitchFamily="18" charset="0"/>
                <a:cs typeface="Times New Roman" panose="02020603050405020304" pitchFamily="18" charset="0"/>
              </a:rPr>
              <a:t>Team Members:</a:t>
            </a:r>
          </a:p>
          <a:p>
            <a:pPr marL="342900" indent="-342900">
              <a:buFont typeface="Wingdings" panose="05000000000000000000" pitchFamily="2" charset="2"/>
              <a:buChar char="§"/>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Aditya V</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solidFill>
                  <a:srgbClr val="091C53"/>
                </a:solidFill>
                <a:latin typeface="Times New Roman" panose="02020603050405020304" pitchFamily="18" charset="0"/>
                <a:cs typeface="Times New Roman" panose="02020603050405020304" pitchFamily="18" charset="0"/>
              </a:rPr>
              <a:t>V Pratheek</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solidFill>
                  <a:srgbClr val="091C53"/>
                </a:solidFill>
                <a:latin typeface="Times New Roman" panose="02020603050405020304" pitchFamily="18" charset="0"/>
                <a:cs typeface="Times New Roman" panose="02020603050405020304" pitchFamily="18" charset="0"/>
              </a:rPr>
              <a:t>Shriansh Kulkarni</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solidFill>
                  <a:srgbClr val="091C53"/>
                </a:solidFill>
                <a:latin typeface="Times New Roman" panose="02020603050405020304" pitchFamily="18" charset="0"/>
                <a:cs typeface="Times New Roman" panose="02020603050405020304" pitchFamily="18" charset="0"/>
              </a:rPr>
              <a:t>Saili Patil</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solidFill>
                  <a:srgbClr val="091C53"/>
                </a:solidFill>
                <a:latin typeface="Times New Roman" panose="02020603050405020304" pitchFamily="18" charset="0"/>
                <a:cs typeface="Times New Roman" panose="02020603050405020304" pitchFamily="18" charset="0"/>
              </a:rPr>
              <a:t>Rohan Kanegaonkar</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196F547-0E0F-A4B8-1032-A10CBF8422E9}"/>
              </a:ext>
            </a:extLst>
          </p:cNvPr>
          <p:cNvSpPr txBox="1"/>
          <p:nvPr/>
        </p:nvSpPr>
        <p:spPr>
          <a:xfrm>
            <a:off x="579863" y="6992336"/>
            <a:ext cx="7939160" cy="369460"/>
          </a:xfrm>
          <a:prstGeom prst="rect">
            <a:avLst/>
          </a:prstGeom>
          <a:noFill/>
        </p:spPr>
        <p:txBody>
          <a:bodyPr wrap="square">
            <a:spAutoFit/>
          </a:bodyPr>
          <a:lstStyle/>
          <a:p>
            <a:pPr>
              <a:lnSpc>
                <a:spcPts val="2100"/>
              </a:lnSpc>
            </a:pPr>
            <a:r>
              <a:rPr lang="en-US" sz="2500" b="1" dirty="0">
                <a:latin typeface="Times New Roman" panose="02020603050405020304" pitchFamily="18" charset="0"/>
                <a:cs typeface="Times New Roman" panose="02020603050405020304" pitchFamily="18" charset="0"/>
              </a:rPr>
              <a:t>Organization: </a:t>
            </a: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FNF India</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2789" y="912033"/>
            <a:ext cx="8480739" cy="254558"/>
          </a:xfrm>
          <a:prstGeom prst="rect">
            <a:avLst/>
          </a:prstGeom>
          <a:noFill/>
          <a:ln/>
        </p:spPr>
        <p:txBody>
          <a:bodyPr wrap="none" lIns="0" tIns="0" rIns="0" bIns="0" rtlCol="0" anchor="t"/>
          <a:lstStyle/>
          <a:p>
            <a:pPr marL="0" indent="0" algn="l">
              <a:lnSpc>
                <a:spcPts val="2750"/>
              </a:lnSpc>
              <a:buNone/>
            </a:pPr>
            <a:r>
              <a:rPr lang="en-US" sz="3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Major Challenges Faced</a:t>
            </a:r>
            <a:endParaRPr lang="en-US" sz="3800" dirty="0">
              <a:latin typeface="Times New Roman" panose="02020603050405020304" pitchFamily="18" charset="0"/>
              <a:cs typeface="Times New Roman" panose="02020603050405020304" pitchFamily="18" charset="0"/>
            </a:endParaRPr>
          </a:p>
        </p:txBody>
      </p:sp>
      <p:sp>
        <p:nvSpPr>
          <p:cNvPr id="5" name="Shape 2"/>
          <p:cNvSpPr/>
          <p:nvPr/>
        </p:nvSpPr>
        <p:spPr>
          <a:xfrm>
            <a:off x="381596" y="1731752"/>
            <a:ext cx="13816846" cy="695469"/>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6" name="Shape 3"/>
          <p:cNvSpPr/>
          <p:nvPr/>
        </p:nvSpPr>
        <p:spPr>
          <a:xfrm>
            <a:off x="369541" y="1728572"/>
            <a:ext cx="609510" cy="68695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3"/>
          <a:stretch>
            <a:fillRect/>
          </a:stretch>
        </p:blipFill>
        <p:spPr>
          <a:xfrm>
            <a:off x="431958" y="1819481"/>
            <a:ext cx="464224" cy="517619"/>
          </a:xfrm>
          <a:prstGeom prst="rect">
            <a:avLst/>
          </a:prstGeom>
        </p:spPr>
      </p:pic>
      <p:sp>
        <p:nvSpPr>
          <p:cNvPr id="8" name="Text 4"/>
          <p:cNvSpPr/>
          <p:nvPr/>
        </p:nvSpPr>
        <p:spPr>
          <a:xfrm>
            <a:off x="1197555" y="1889653"/>
            <a:ext cx="3861041" cy="185194"/>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Role-Based Access Control</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1197555" y="2179225"/>
            <a:ext cx="10469484" cy="357953"/>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Implemented JWT authentication with granular RBAC permissions, ensuring secure, stateless authorization across all user roles.</a:t>
            </a:r>
            <a:endParaRPr lang="en-US" sz="1400" dirty="0">
              <a:latin typeface="Times New Roman" panose="02020603050405020304" pitchFamily="18" charset="0"/>
              <a:cs typeface="Times New Roman" panose="02020603050405020304" pitchFamily="18" charset="0"/>
            </a:endParaRPr>
          </a:p>
        </p:txBody>
      </p:sp>
      <p:sp>
        <p:nvSpPr>
          <p:cNvPr id="10" name="Shape 6"/>
          <p:cNvSpPr/>
          <p:nvPr/>
        </p:nvSpPr>
        <p:spPr>
          <a:xfrm>
            <a:off x="381595" y="2838276"/>
            <a:ext cx="13816846" cy="683777"/>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1" name="Shape 7"/>
          <p:cNvSpPr/>
          <p:nvPr/>
        </p:nvSpPr>
        <p:spPr>
          <a:xfrm>
            <a:off x="369541" y="2834204"/>
            <a:ext cx="609510" cy="695469"/>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2" name="Image 2" descr="preencoded.png"/>
          <p:cNvPicPr>
            <a:picLocks noChangeAspect="1"/>
          </p:cNvPicPr>
          <p:nvPr/>
        </p:nvPicPr>
        <p:blipFill>
          <a:blip r:embed="rId4"/>
          <a:stretch>
            <a:fillRect/>
          </a:stretch>
        </p:blipFill>
        <p:spPr>
          <a:xfrm>
            <a:off x="431957" y="2927881"/>
            <a:ext cx="433745" cy="439472"/>
          </a:xfrm>
          <a:prstGeom prst="rect">
            <a:avLst/>
          </a:prstGeom>
        </p:spPr>
      </p:pic>
      <p:sp>
        <p:nvSpPr>
          <p:cNvPr id="13" name="Text 8"/>
          <p:cNvSpPr/>
          <p:nvPr/>
        </p:nvSpPr>
        <p:spPr>
          <a:xfrm>
            <a:off x="1197555" y="2954047"/>
            <a:ext cx="1444109"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Scalable Architecture</a:t>
            </a:r>
            <a:endParaRPr lang="en-US" sz="2000" dirty="0">
              <a:latin typeface="Times New Roman" panose="02020603050405020304" pitchFamily="18" charset="0"/>
              <a:cs typeface="Times New Roman" panose="02020603050405020304" pitchFamily="18" charset="0"/>
            </a:endParaRPr>
          </a:p>
        </p:txBody>
      </p:sp>
      <p:sp>
        <p:nvSpPr>
          <p:cNvPr id="14" name="Text 9"/>
          <p:cNvSpPr/>
          <p:nvPr/>
        </p:nvSpPr>
        <p:spPr>
          <a:xfrm>
            <a:off x="1183540" y="3278697"/>
            <a:ext cx="8180379" cy="153613"/>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Designed the system to handle growing user loads, implemented microservices patterns, and ensured horizontal scaling capabilities for future growth.</a:t>
            </a:r>
            <a:endParaRPr lang="en-US" sz="1400" dirty="0">
              <a:latin typeface="Times New Roman" panose="02020603050405020304" pitchFamily="18" charset="0"/>
              <a:cs typeface="Times New Roman" panose="02020603050405020304" pitchFamily="18" charset="0"/>
            </a:endParaRPr>
          </a:p>
        </p:txBody>
      </p:sp>
      <p:sp>
        <p:nvSpPr>
          <p:cNvPr id="15" name="Shape 10"/>
          <p:cNvSpPr/>
          <p:nvPr/>
        </p:nvSpPr>
        <p:spPr>
          <a:xfrm>
            <a:off x="345992" y="4038660"/>
            <a:ext cx="13852450"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6" name="Shape 11"/>
          <p:cNvSpPr/>
          <p:nvPr/>
        </p:nvSpPr>
        <p:spPr>
          <a:xfrm>
            <a:off x="343649" y="4029059"/>
            <a:ext cx="609510" cy="69019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7" name="Image 3" descr="preencoded.png"/>
          <p:cNvPicPr>
            <a:picLocks noChangeAspect="1"/>
          </p:cNvPicPr>
          <p:nvPr/>
        </p:nvPicPr>
        <p:blipFill>
          <a:blip r:embed="rId5"/>
          <a:stretch>
            <a:fillRect/>
          </a:stretch>
        </p:blipFill>
        <p:spPr>
          <a:xfrm flipV="1">
            <a:off x="447679" y="4114800"/>
            <a:ext cx="453234" cy="566862"/>
          </a:xfrm>
          <a:prstGeom prst="rect">
            <a:avLst/>
          </a:prstGeom>
        </p:spPr>
      </p:pic>
      <p:sp>
        <p:nvSpPr>
          <p:cNvPr id="18" name="Text 12"/>
          <p:cNvSpPr/>
          <p:nvPr/>
        </p:nvSpPr>
        <p:spPr>
          <a:xfrm>
            <a:off x="1183540" y="4148617"/>
            <a:ext cx="1417558"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Consistency</a:t>
            </a:r>
            <a:endParaRPr lang="en-US" sz="2000" dirty="0">
              <a:latin typeface="Times New Roman" panose="02020603050405020304" pitchFamily="18" charset="0"/>
              <a:cs typeface="Times New Roman" panose="02020603050405020304" pitchFamily="18" charset="0"/>
            </a:endParaRPr>
          </a:p>
        </p:txBody>
      </p:sp>
      <p:sp>
        <p:nvSpPr>
          <p:cNvPr id="19" name="Text 13"/>
          <p:cNvSpPr/>
          <p:nvPr/>
        </p:nvSpPr>
        <p:spPr>
          <a:xfrm>
            <a:off x="1183540" y="4443884"/>
            <a:ext cx="13239274" cy="181451"/>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Applied Entity Framework relational mapping with foreign key constraints and integrity checks to maintain data reliability.</a:t>
            </a:r>
            <a:endParaRPr lang="en-US" sz="1400" dirty="0">
              <a:latin typeface="Times New Roman" panose="02020603050405020304" pitchFamily="18" charset="0"/>
              <a:cs typeface="Times New Roman" panose="02020603050405020304" pitchFamily="18" charset="0"/>
            </a:endParaRPr>
          </a:p>
        </p:txBody>
      </p:sp>
      <p:sp>
        <p:nvSpPr>
          <p:cNvPr id="20" name="Shape 14"/>
          <p:cNvSpPr/>
          <p:nvPr/>
        </p:nvSpPr>
        <p:spPr>
          <a:xfrm>
            <a:off x="381596" y="5239043"/>
            <a:ext cx="13816845"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1" name="Shape 15"/>
          <p:cNvSpPr/>
          <p:nvPr/>
        </p:nvSpPr>
        <p:spPr>
          <a:xfrm>
            <a:off x="369542" y="5239043"/>
            <a:ext cx="609510" cy="682805"/>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2" name="Image 4" descr="preencoded.png"/>
          <p:cNvPicPr>
            <a:picLocks noChangeAspect="1"/>
          </p:cNvPicPr>
          <p:nvPr/>
        </p:nvPicPr>
        <p:blipFill>
          <a:blip r:embed="rId6"/>
          <a:stretch>
            <a:fillRect/>
          </a:stretch>
        </p:blipFill>
        <p:spPr>
          <a:xfrm>
            <a:off x="512790" y="5384557"/>
            <a:ext cx="376118" cy="470412"/>
          </a:xfrm>
          <a:prstGeom prst="rect">
            <a:avLst/>
          </a:prstGeom>
        </p:spPr>
      </p:pic>
      <p:sp>
        <p:nvSpPr>
          <p:cNvPr id="23" name="Text 16"/>
          <p:cNvSpPr/>
          <p:nvPr/>
        </p:nvSpPr>
        <p:spPr>
          <a:xfrm>
            <a:off x="1183540" y="5374898"/>
            <a:ext cx="1772364"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Performance Optimization</a:t>
            </a:r>
            <a:endParaRPr lang="en-US" sz="2000" dirty="0">
              <a:latin typeface="Times New Roman" panose="02020603050405020304" pitchFamily="18" charset="0"/>
              <a:cs typeface="Times New Roman" panose="02020603050405020304" pitchFamily="18" charset="0"/>
            </a:endParaRPr>
          </a:p>
        </p:txBody>
      </p:sp>
      <p:sp>
        <p:nvSpPr>
          <p:cNvPr id="24" name="Text 17"/>
          <p:cNvSpPr/>
          <p:nvPr/>
        </p:nvSpPr>
        <p:spPr>
          <a:xfrm>
            <a:off x="1183540" y="5673518"/>
            <a:ext cx="13239274" cy="181451"/>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Optimized database queries, implemented caching strategies, and added indexing to achieve sub-second response times.</a:t>
            </a:r>
            <a:endParaRPr 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7">
            <p14:nvContentPartPr>
              <p14:cNvPr id="25" name="Ink 24">
                <a:extLst>
                  <a:ext uri="{FF2B5EF4-FFF2-40B4-BE49-F238E27FC236}">
                    <a16:creationId xmlns:a16="http://schemas.microsoft.com/office/drawing/2014/main" id="{2984CD6F-C8D9-2C87-DDE8-80A25F4877C9}"/>
                  </a:ext>
                </a:extLst>
              </p14:cNvPr>
              <p14:cNvContentPartPr/>
              <p14:nvPr/>
            </p14:nvContentPartPr>
            <p14:xfrm>
              <a:off x="12817057" y="7822709"/>
              <a:ext cx="1477800" cy="303480"/>
            </p14:xfrm>
          </p:contentPart>
        </mc:Choice>
        <mc:Fallback>
          <p:pic>
            <p:nvPicPr>
              <p:cNvPr id="25" name="Ink 24">
                <a:extLst>
                  <a:ext uri="{FF2B5EF4-FFF2-40B4-BE49-F238E27FC236}">
                    <a16:creationId xmlns:a16="http://schemas.microsoft.com/office/drawing/2014/main" id="{2984CD6F-C8D9-2C87-DDE8-80A25F4877C9}"/>
                  </a:ext>
                </a:extLst>
              </p:cNvPr>
              <p:cNvPicPr/>
              <p:nvPr/>
            </p:nvPicPr>
            <p:blipFill>
              <a:blip r:embed="rId8"/>
              <a:stretch>
                <a:fillRect/>
              </a:stretch>
            </p:blipFill>
            <p:spPr>
              <a:xfrm>
                <a:off x="12754417" y="7760069"/>
                <a:ext cx="160344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6" name="Ink 25">
                <a:extLst>
                  <a:ext uri="{FF2B5EF4-FFF2-40B4-BE49-F238E27FC236}">
                    <a16:creationId xmlns:a16="http://schemas.microsoft.com/office/drawing/2014/main" id="{534DB0D8-3CB2-0ECC-89A8-82AB8D6B132B}"/>
                  </a:ext>
                </a:extLst>
              </p14:cNvPr>
              <p14:cNvContentPartPr/>
              <p14:nvPr/>
            </p14:nvContentPartPr>
            <p14:xfrm>
              <a:off x="13563697" y="7810109"/>
              <a:ext cx="896040" cy="222120"/>
            </p14:xfrm>
          </p:contentPart>
        </mc:Choice>
        <mc:Fallback>
          <p:pic>
            <p:nvPicPr>
              <p:cNvPr id="26" name="Ink 25">
                <a:extLst>
                  <a:ext uri="{FF2B5EF4-FFF2-40B4-BE49-F238E27FC236}">
                    <a16:creationId xmlns:a16="http://schemas.microsoft.com/office/drawing/2014/main" id="{534DB0D8-3CB2-0ECC-89A8-82AB8D6B132B}"/>
                  </a:ext>
                </a:extLst>
              </p:cNvPr>
              <p:cNvPicPr/>
              <p:nvPr/>
            </p:nvPicPr>
            <p:blipFill>
              <a:blip r:embed="rId10"/>
              <a:stretch>
                <a:fillRect/>
              </a:stretch>
            </p:blipFill>
            <p:spPr>
              <a:xfrm>
                <a:off x="13500697" y="7747469"/>
                <a:ext cx="102168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7" name="Ink 26">
                <a:extLst>
                  <a:ext uri="{FF2B5EF4-FFF2-40B4-BE49-F238E27FC236}">
                    <a16:creationId xmlns:a16="http://schemas.microsoft.com/office/drawing/2014/main" id="{72ADAC49-E1E2-D211-4CA4-E13025A97477}"/>
                  </a:ext>
                </a:extLst>
              </p14:cNvPr>
              <p14:cNvContentPartPr/>
              <p14:nvPr/>
            </p14:nvContentPartPr>
            <p14:xfrm>
              <a:off x="14136457" y="7684109"/>
              <a:ext cx="382680" cy="402840"/>
            </p14:xfrm>
          </p:contentPart>
        </mc:Choice>
        <mc:Fallback>
          <p:pic>
            <p:nvPicPr>
              <p:cNvPr id="27" name="Ink 26">
                <a:extLst>
                  <a:ext uri="{FF2B5EF4-FFF2-40B4-BE49-F238E27FC236}">
                    <a16:creationId xmlns:a16="http://schemas.microsoft.com/office/drawing/2014/main" id="{72ADAC49-E1E2-D211-4CA4-E13025A97477}"/>
                  </a:ext>
                </a:extLst>
              </p:cNvPr>
              <p:cNvPicPr/>
              <p:nvPr/>
            </p:nvPicPr>
            <p:blipFill>
              <a:blip r:embed="rId12"/>
              <a:stretch>
                <a:fillRect/>
              </a:stretch>
            </p:blipFill>
            <p:spPr>
              <a:xfrm>
                <a:off x="14073457" y="7621469"/>
                <a:ext cx="508320" cy="52848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7354" y="589240"/>
            <a:ext cx="7207806" cy="658416"/>
          </a:xfrm>
          <a:prstGeom prst="rect">
            <a:avLst/>
          </a:prstGeom>
          <a:noFill/>
          <a:ln/>
        </p:spPr>
        <p:txBody>
          <a:bodyPr wrap="none" lIns="0" tIns="0" rIns="0" bIns="0" rtlCol="0" anchor="t"/>
          <a:lstStyle/>
          <a:p>
            <a:pPr marL="0" indent="0" algn="l">
              <a:lnSpc>
                <a:spcPts val="5150"/>
              </a:lnSpc>
              <a:buNone/>
            </a:pPr>
            <a:r>
              <a:rPr lang="en-US" sz="41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Security &amp; Quality Assurance</a:t>
            </a:r>
            <a:endParaRPr lang="en-US" sz="4100" dirty="0">
              <a:latin typeface="Times New Roman" panose="02020603050405020304" pitchFamily="18" charset="0"/>
              <a:cs typeface="Times New Roman" panose="02020603050405020304" pitchFamily="18" charset="0"/>
            </a:endParaRPr>
          </a:p>
        </p:txBody>
      </p:sp>
      <p:sp>
        <p:nvSpPr>
          <p:cNvPr id="3" name="Shape 1"/>
          <p:cNvSpPr/>
          <p:nvPr/>
        </p:nvSpPr>
        <p:spPr>
          <a:xfrm>
            <a:off x="737354" y="1985010"/>
            <a:ext cx="4244816" cy="2901553"/>
          </a:xfrm>
          <a:prstGeom prst="roundRect">
            <a:avLst>
              <a:gd name="adj" fmla="val 3782"/>
            </a:avLst>
          </a:prstGeom>
          <a:solidFill>
            <a:srgbClr val="FFFFFF"/>
          </a:solidFill>
          <a:ln/>
        </p:spPr>
        <p:txBody>
          <a:bodyPr/>
          <a:lstStyle/>
          <a:p>
            <a:endParaRPr lang="en-IN">
              <a:latin typeface="Times New Roman" panose="02020603050405020304" pitchFamily="18" charset="0"/>
              <a:cs typeface="Times New Roman" panose="02020603050405020304" pitchFamily="18" charset="0"/>
            </a:endParaRPr>
          </a:p>
        </p:txBody>
      </p:sp>
      <p:sp>
        <p:nvSpPr>
          <p:cNvPr id="4" name="Shape 2"/>
          <p:cNvSpPr/>
          <p:nvPr/>
        </p:nvSpPr>
        <p:spPr>
          <a:xfrm>
            <a:off x="737354" y="1962150"/>
            <a:ext cx="4244816" cy="91440"/>
          </a:xfrm>
          <a:prstGeom prst="roundRect">
            <a:avLst>
              <a:gd name="adj" fmla="val 207375"/>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 name="Shape 3"/>
          <p:cNvSpPr/>
          <p:nvPr/>
        </p:nvSpPr>
        <p:spPr>
          <a:xfrm>
            <a:off x="2543770" y="1669018"/>
            <a:ext cx="631984" cy="631984"/>
          </a:xfrm>
          <a:prstGeom prst="roundRect">
            <a:avLst>
              <a:gd name="adj" fmla="val 144687"/>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2733318" y="1827014"/>
            <a:ext cx="252770" cy="315992"/>
          </a:xfrm>
          <a:prstGeom prst="rect">
            <a:avLst/>
          </a:prstGeom>
        </p:spPr>
      </p:pic>
      <p:sp>
        <p:nvSpPr>
          <p:cNvPr id="7" name="Text 4"/>
          <p:cNvSpPr/>
          <p:nvPr/>
        </p:nvSpPr>
        <p:spPr>
          <a:xfrm>
            <a:off x="970836" y="2511623"/>
            <a:ext cx="2633543" cy="329208"/>
          </a:xfrm>
          <a:prstGeom prst="rect">
            <a:avLst/>
          </a:prstGeom>
          <a:noFill/>
          <a:ln/>
        </p:spPr>
        <p:txBody>
          <a:bodyPr wrap="none" lIns="0" tIns="0" rIns="0" bIns="0" rtlCol="0" anchor="t"/>
          <a:lstStyle/>
          <a:p>
            <a:pPr marL="0" indent="0" algn="l">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Authentication</a:t>
            </a:r>
            <a:endParaRPr lang="en-US" sz="2050" dirty="0">
              <a:latin typeface="Times New Roman" panose="02020603050405020304" pitchFamily="18" charset="0"/>
              <a:cs typeface="Times New Roman" panose="02020603050405020304" pitchFamily="18" charset="0"/>
            </a:endParaRPr>
          </a:p>
        </p:txBody>
      </p:sp>
      <p:sp>
        <p:nvSpPr>
          <p:cNvPr id="8" name="Text 5"/>
          <p:cNvSpPr/>
          <p:nvPr/>
        </p:nvSpPr>
        <p:spPr>
          <a:xfrm>
            <a:off x="970836" y="2967157"/>
            <a:ext cx="3777853" cy="1685925"/>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JWT-based stateless authentication with secure token generation, expiration management, and refresh token support for seamless user sessions.</a:t>
            </a:r>
            <a:endParaRPr lang="en-US" sz="1650" dirty="0">
              <a:latin typeface="Times New Roman" panose="02020603050405020304" pitchFamily="18" charset="0"/>
              <a:cs typeface="Times New Roman" panose="02020603050405020304" pitchFamily="18" charset="0"/>
            </a:endParaRPr>
          </a:p>
        </p:txBody>
      </p:sp>
      <p:sp>
        <p:nvSpPr>
          <p:cNvPr id="9" name="Shape 6"/>
          <p:cNvSpPr/>
          <p:nvPr/>
        </p:nvSpPr>
        <p:spPr>
          <a:xfrm>
            <a:off x="5192792" y="1985010"/>
            <a:ext cx="4244816" cy="2901553"/>
          </a:xfrm>
          <a:prstGeom prst="roundRect">
            <a:avLst>
              <a:gd name="adj" fmla="val 3782"/>
            </a:avLst>
          </a:prstGeom>
          <a:solidFill>
            <a:srgbClr val="FFFFFF"/>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0" name="Shape 7"/>
          <p:cNvSpPr/>
          <p:nvPr/>
        </p:nvSpPr>
        <p:spPr>
          <a:xfrm>
            <a:off x="5192792" y="1962150"/>
            <a:ext cx="4244816" cy="91440"/>
          </a:xfrm>
          <a:prstGeom prst="roundRect">
            <a:avLst>
              <a:gd name="adj" fmla="val 207375"/>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1" name="Shape 8"/>
          <p:cNvSpPr/>
          <p:nvPr/>
        </p:nvSpPr>
        <p:spPr>
          <a:xfrm>
            <a:off x="6999208" y="1669018"/>
            <a:ext cx="631984" cy="631984"/>
          </a:xfrm>
          <a:prstGeom prst="roundRect">
            <a:avLst>
              <a:gd name="adj" fmla="val 144687"/>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2" name="Image 1" descr="preencoded.png"/>
          <p:cNvPicPr>
            <a:picLocks noChangeAspect="1"/>
          </p:cNvPicPr>
          <p:nvPr/>
        </p:nvPicPr>
        <p:blipFill>
          <a:blip r:embed="rId4"/>
          <a:stretch>
            <a:fillRect/>
          </a:stretch>
        </p:blipFill>
        <p:spPr>
          <a:xfrm>
            <a:off x="7188756" y="1827014"/>
            <a:ext cx="252770" cy="315992"/>
          </a:xfrm>
          <a:prstGeom prst="rect">
            <a:avLst/>
          </a:prstGeom>
        </p:spPr>
      </p:pic>
      <p:sp>
        <p:nvSpPr>
          <p:cNvPr id="13" name="Text 9"/>
          <p:cNvSpPr/>
          <p:nvPr/>
        </p:nvSpPr>
        <p:spPr>
          <a:xfrm>
            <a:off x="5426273" y="2511623"/>
            <a:ext cx="2633543" cy="329208"/>
          </a:xfrm>
          <a:prstGeom prst="rect">
            <a:avLst/>
          </a:prstGeom>
          <a:noFill/>
          <a:ln/>
        </p:spPr>
        <p:txBody>
          <a:bodyPr wrap="none" lIns="0" tIns="0" rIns="0" bIns="0" rtlCol="0" anchor="t"/>
          <a:lstStyle/>
          <a:p>
            <a:pPr marL="0" indent="0" algn="l">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Access Control</a:t>
            </a:r>
            <a:endParaRPr lang="en-US" sz="2050" dirty="0">
              <a:latin typeface="Times New Roman" panose="02020603050405020304" pitchFamily="18" charset="0"/>
              <a:cs typeface="Times New Roman" panose="02020603050405020304" pitchFamily="18" charset="0"/>
            </a:endParaRPr>
          </a:p>
        </p:txBody>
      </p:sp>
      <p:sp>
        <p:nvSpPr>
          <p:cNvPr id="14" name="Text 10"/>
          <p:cNvSpPr/>
          <p:nvPr/>
        </p:nvSpPr>
        <p:spPr>
          <a:xfrm>
            <a:off x="5426273" y="2967157"/>
            <a:ext cx="3777853" cy="1348740"/>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Granular role-based permissions ensuring users access only authorized resources, with comprehensive audit logging for compliance tracking.</a:t>
            </a:r>
            <a:endParaRPr lang="en-US" sz="1650" dirty="0">
              <a:latin typeface="Times New Roman" panose="02020603050405020304" pitchFamily="18" charset="0"/>
              <a:cs typeface="Times New Roman" panose="02020603050405020304" pitchFamily="18" charset="0"/>
            </a:endParaRPr>
          </a:p>
        </p:txBody>
      </p:sp>
      <p:sp>
        <p:nvSpPr>
          <p:cNvPr id="15" name="Shape 11"/>
          <p:cNvSpPr/>
          <p:nvPr/>
        </p:nvSpPr>
        <p:spPr>
          <a:xfrm>
            <a:off x="9648230" y="1985010"/>
            <a:ext cx="4244816" cy="2901553"/>
          </a:xfrm>
          <a:prstGeom prst="roundRect">
            <a:avLst>
              <a:gd name="adj" fmla="val 3782"/>
            </a:avLst>
          </a:prstGeom>
          <a:solidFill>
            <a:srgbClr val="FFFFFF"/>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6" name="Shape 12"/>
          <p:cNvSpPr/>
          <p:nvPr/>
        </p:nvSpPr>
        <p:spPr>
          <a:xfrm>
            <a:off x="9648230" y="1962150"/>
            <a:ext cx="4244816" cy="91440"/>
          </a:xfrm>
          <a:prstGeom prst="roundRect">
            <a:avLst>
              <a:gd name="adj" fmla="val 207375"/>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7" name="Shape 13"/>
          <p:cNvSpPr/>
          <p:nvPr/>
        </p:nvSpPr>
        <p:spPr>
          <a:xfrm>
            <a:off x="11454646" y="1669018"/>
            <a:ext cx="631984" cy="631984"/>
          </a:xfrm>
          <a:prstGeom prst="roundRect">
            <a:avLst>
              <a:gd name="adj" fmla="val 144687"/>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8" name="Image 2" descr="preencoded.png"/>
          <p:cNvPicPr>
            <a:picLocks noChangeAspect="1"/>
          </p:cNvPicPr>
          <p:nvPr/>
        </p:nvPicPr>
        <p:blipFill>
          <a:blip r:embed="rId5"/>
          <a:stretch>
            <a:fillRect/>
          </a:stretch>
        </p:blipFill>
        <p:spPr>
          <a:xfrm>
            <a:off x="11644193" y="1827014"/>
            <a:ext cx="252770" cy="315992"/>
          </a:xfrm>
          <a:prstGeom prst="rect">
            <a:avLst/>
          </a:prstGeom>
        </p:spPr>
      </p:pic>
      <p:sp>
        <p:nvSpPr>
          <p:cNvPr id="19" name="Text 14"/>
          <p:cNvSpPr/>
          <p:nvPr/>
        </p:nvSpPr>
        <p:spPr>
          <a:xfrm>
            <a:off x="9881711" y="2511623"/>
            <a:ext cx="2633543" cy="329208"/>
          </a:xfrm>
          <a:prstGeom prst="rect">
            <a:avLst/>
          </a:prstGeom>
          <a:noFill/>
          <a:ln/>
        </p:spPr>
        <p:txBody>
          <a:bodyPr wrap="none" lIns="0" tIns="0" rIns="0" bIns="0" rtlCol="0" anchor="t"/>
          <a:lstStyle/>
          <a:p>
            <a:pPr marL="0" indent="0" algn="l">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Security</a:t>
            </a:r>
            <a:endParaRPr lang="en-US" sz="2050" dirty="0">
              <a:latin typeface="Times New Roman" panose="02020603050405020304" pitchFamily="18" charset="0"/>
              <a:cs typeface="Times New Roman" panose="02020603050405020304" pitchFamily="18" charset="0"/>
            </a:endParaRPr>
          </a:p>
        </p:txBody>
      </p:sp>
      <p:sp>
        <p:nvSpPr>
          <p:cNvPr id="20" name="Text 15"/>
          <p:cNvSpPr/>
          <p:nvPr/>
        </p:nvSpPr>
        <p:spPr>
          <a:xfrm>
            <a:off x="9881711" y="2967157"/>
            <a:ext cx="3777853" cy="1348740"/>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Multi-layer protection against SQL injection, XSS attacks, CSRF vulnerabilities, and data encryption for sensitive information.</a:t>
            </a:r>
            <a:endParaRPr lang="en-US" sz="1650" dirty="0">
              <a:latin typeface="Times New Roman" panose="02020603050405020304" pitchFamily="18" charset="0"/>
              <a:cs typeface="Times New Roman" panose="02020603050405020304" pitchFamily="18" charset="0"/>
            </a:endParaRPr>
          </a:p>
        </p:txBody>
      </p:sp>
      <p:sp>
        <p:nvSpPr>
          <p:cNvPr id="21" name="Shape 16"/>
          <p:cNvSpPr/>
          <p:nvPr/>
        </p:nvSpPr>
        <p:spPr>
          <a:xfrm>
            <a:off x="737354" y="5413177"/>
            <a:ext cx="6472476" cy="2227183"/>
          </a:xfrm>
          <a:prstGeom prst="roundRect">
            <a:avLst>
              <a:gd name="adj" fmla="val 4927"/>
            </a:avLst>
          </a:prstGeom>
          <a:solidFill>
            <a:srgbClr val="FFFFFF"/>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2" name="Shape 17"/>
          <p:cNvSpPr/>
          <p:nvPr/>
        </p:nvSpPr>
        <p:spPr>
          <a:xfrm>
            <a:off x="737354" y="5390317"/>
            <a:ext cx="6472476" cy="91440"/>
          </a:xfrm>
          <a:prstGeom prst="roundRect">
            <a:avLst>
              <a:gd name="adj" fmla="val 207375"/>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3" name="Shape 18"/>
          <p:cNvSpPr/>
          <p:nvPr/>
        </p:nvSpPr>
        <p:spPr>
          <a:xfrm>
            <a:off x="3657600" y="5097185"/>
            <a:ext cx="631984" cy="631984"/>
          </a:xfrm>
          <a:prstGeom prst="roundRect">
            <a:avLst>
              <a:gd name="adj" fmla="val 144687"/>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4" name="Image 3" descr="preencoded.png"/>
          <p:cNvPicPr>
            <a:picLocks noChangeAspect="1"/>
          </p:cNvPicPr>
          <p:nvPr/>
        </p:nvPicPr>
        <p:blipFill>
          <a:blip r:embed="rId6"/>
          <a:stretch>
            <a:fillRect/>
          </a:stretch>
        </p:blipFill>
        <p:spPr>
          <a:xfrm>
            <a:off x="3847148" y="5255181"/>
            <a:ext cx="252770" cy="315992"/>
          </a:xfrm>
          <a:prstGeom prst="rect">
            <a:avLst/>
          </a:prstGeom>
        </p:spPr>
      </p:pic>
      <p:sp>
        <p:nvSpPr>
          <p:cNvPr id="25" name="Text 19"/>
          <p:cNvSpPr/>
          <p:nvPr/>
        </p:nvSpPr>
        <p:spPr>
          <a:xfrm>
            <a:off x="970836" y="5939790"/>
            <a:ext cx="2633543" cy="329208"/>
          </a:xfrm>
          <a:prstGeom prst="rect">
            <a:avLst/>
          </a:prstGeom>
          <a:noFill/>
          <a:ln/>
        </p:spPr>
        <p:txBody>
          <a:bodyPr wrap="none" lIns="0" tIns="0" rIns="0" bIns="0" rtlCol="0" anchor="t"/>
          <a:lstStyle/>
          <a:p>
            <a:pPr marL="0" indent="0" algn="l">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Validation</a:t>
            </a:r>
            <a:endParaRPr lang="en-US" sz="2050" dirty="0">
              <a:latin typeface="Times New Roman" panose="02020603050405020304" pitchFamily="18" charset="0"/>
              <a:cs typeface="Times New Roman" panose="02020603050405020304" pitchFamily="18" charset="0"/>
            </a:endParaRPr>
          </a:p>
        </p:txBody>
      </p:sp>
      <p:sp>
        <p:nvSpPr>
          <p:cNvPr id="26" name="Text 20"/>
          <p:cNvSpPr/>
          <p:nvPr/>
        </p:nvSpPr>
        <p:spPr>
          <a:xfrm>
            <a:off x="970836" y="6395323"/>
            <a:ext cx="6005513" cy="1011555"/>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Dual-layer validation with client-side checks for user experience and server-side enforcement for data integrity and security.</a:t>
            </a:r>
            <a:endParaRPr lang="en-US" sz="1650" dirty="0">
              <a:latin typeface="Times New Roman" panose="02020603050405020304" pitchFamily="18" charset="0"/>
              <a:cs typeface="Times New Roman" panose="02020603050405020304" pitchFamily="18" charset="0"/>
            </a:endParaRPr>
          </a:p>
        </p:txBody>
      </p:sp>
      <p:sp>
        <p:nvSpPr>
          <p:cNvPr id="27" name="Shape 21"/>
          <p:cNvSpPr/>
          <p:nvPr/>
        </p:nvSpPr>
        <p:spPr>
          <a:xfrm>
            <a:off x="7420451" y="5413177"/>
            <a:ext cx="6472595" cy="2227183"/>
          </a:xfrm>
          <a:prstGeom prst="roundRect">
            <a:avLst>
              <a:gd name="adj" fmla="val 4927"/>
            </a:avLst>
          </a:prstGeom>
          <a:solidFill>
            <a:srgbClr val="FFFFFF"/>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8" name="Shape 22"/>
          <p:cNvSpPr/>
          <p:nvPr/>
        </p:nvSpPr>
        <p:spPr>
          <a:xfrm>
            <a:off x="7420451" y="5390317"/>
            <a:ext cx="6472595" cy="91440"/>
          </a:xfrm>
          <a:prstGeom prst="roundRect">
            <a:avLst>
              <a:gd name="adj" fmla="val 207375"/>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9" name="Shape 23"/>
          <p:cNvSpPr/>
          <p:nvPr/>
        </p:nvSpPr>
        <p:spPr>
          <a:xfrm>
            <a:off x="10340697" y="5097185"/>
            <a:ext cx="631984" cy="631984"/>
          </a:xfrm>
          <a:prstGeom prst="roundRect">
            <a:avLst>
              <a:gd name="adj" fmla="val 144687"/>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30" name="Image 4" descr="preencoded.png"/>
          <p:cNvPicPr>
            <a:picLocks noChangeAspect="1"/>
          </p:cNvPicPr>
          <p:nvPr/>
        </p:nvPicPr>
        <p:blipFill>
          <a:blip r:embed="rId7"/>
          <a:stretch>
            <a:fillRect/>
          </a:stretch>
        </p:blipFill>
        <p:spPr>
          <a:xfrm>
            <a:off x="10530245" y="5255181"/>
            <a:ext cx="252770" cy="315992"/>
          </a:xfrm>
          <a:prstGeom prst="rect">
            <a:avLst/>
          </a:prstGeom>
        </p:spPr>
      </p:pic>
      <p:sp>
        <p:nvSpPr>
          <p:cNvPr id="31" name="Text 24"/>
          <p:cNvSpPr/>
          <p:nvPr/>
        </p:nvSpPr>
        <p:spPr>
          <a:xfrm>
            <a:off x="7653933" y="5939790"/>
            <a:ext cx="2633543" cy="329208"/>
          </a:xfrm>
          <a:prstGeom prst="rect">
            <a:avLst/>
          </a:prstGeom>
          <a:noFill/>
          <a:ln/>
        </p:spPr>
        <p:txBody>
          <a:bodyPr wrap="none" lIns="0" tIns="0" rIns="0" bIns="0" rtlCol="0" anchor="t"/>
          <a:lstStyle/>
          <a:p>
            <a:pPr marL="0" indent="0" algn="l">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Testing</a:t>
            </a:r>
            <a:endParaRPr lang="en-US" sz="2050" dirty="0">
              <a:latin typeface="Times New Roman" panose="02020603050405020304" pitchFamily="18" charset="0"/>
              <a:cs typeface="Times New Roman" panose="02020603050405020304" pitchFamily="18" charset="0"/>
            </a:endParaRPr>
          </a:p>
        </p:txBody>
      </p:sp>
      <p:sp>
        <p:nvSpPr>
          <p:cNvPr id="32" name="Text 25"/>
          <p:cNvSpPr/>
          <p:nvPr/>
        </p:nvSpPr>
        <p:spPr>
          <a:xfrm>
            <a:off x="7653933" y="6395323"/>
            <a:ext cx="6005632" cy="1011555"/>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Comprehensive test suite including unit tests for all layers, integration testing, performance validation, and security penetration testing.</a:t>
            </a:r>
            <a:endParaRPr lang="en-US" sz="165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8">
            <p14:nvContentPartPr>
              <p14:cNvPr id="33" name="Ink 32">
                <a:extLst>
                  <a:ext uri="{FF2B5EF4-FFF2-40B4-BE49-F238E27FC236}">
                    <a16:creationId xmlns:a16="http://schemas.microsoft.com/office/drawing/2014/main" id="{046D1FAE-A652-37D8-E7FD-8BB2156FC550}"/>
                  </a:ext>
                </a:extLst>
              </p14:cNvPr>
              <p14:cNvContentPartPr/>
              <p14:nvPr/>
            </p14:nvContentPartPr>
            <p14:xfrm>
              <a:off x="12666217" y="7834949"/>
              <a:ext cx="1745280" cy="287280"/>
            </p14:xfrm>
          </p:contentPart>
        </mc:Choice>
        <mc:Fallback>
          <p:pic>
            <p:nvPicPr>
              <p:cNvPr id="33" name="Ink 32">
                <a:extLst>
                  <a:ext uri="{FF2B5EF4-FFF2-40B4-BE49-F238E27FC236}">
                    <a16:creationId xmlns:a16="http://schemas.microsoft.com/office/drawing/2014/main" id="{046D1FAE-A652-37D8-E7FD-8BB2156FC550}"/>
                  </a:ext>
                </a:extLst>
              </p:cNvPr>
              <p:cNvPicPr/>
              <p:nvPr/>
            </p:nvPicPr>
            <p:blipFill>
              <a:blip r:embed="rId9"/>
              <a:stretch>
                <a:fillRect/>
              </a:stretch>
            </p:blipFill>
            <p:spPr>
              <a:xfrm>
                <a:off x="12603577" y="7771949"/>
                <a:ext cx="187092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4" name="Ink 33">
                <a:extLst>
                  <a:ext uri="{FF2B5EF4-FFF2-40B4-BE49-F238E27FC236}">
                    <a16:creationId xmlns:a16="http://schemas.microsoft.com/office/drawing/2014/main" id="{FED50228-A234-0DEE-518B-ADB74C35850D}"/>
                  </a:ext>
                </a:extLst>
              </p14:cNvPr>
              <p14:cNvContentPartPr/>
              <p14:nvPr/>
            </p14:nvContentPartPr>
            <p14:xfrm>
              <a:off x="13886257" y="7778789"/>
              <a:ext cx="592200" cy="354240"/>
            </p14:xfrm>
          </p:contentPart>
        </mc:Choice>
        <mc:Fallback>
          <p:pic>
            <p:nvPicPr>
              <p:cNvPr id="34" name="Ink 33">
                <a:extLst>
                  <a:ext uri="{FF2B5EF4-FFF2-40B4-BE49-F238E27FC236}">
                    <a16:creationId xmlns:a16="http://schemas.microsoft.com/office/drawing/2014/main" id="{FED50228-A234-0DEE-518B-ADB74C35850D}"/>
                  </a:ext>
                </a:extLst>
              </p:cNvPr>
              <p:cNvPicPr/>
              <p:nvPr/>
            </p:nvPicPr>
            <p:blipFill>
              <a:blip r:embed="rId11"/>
              <a:stretch>
                <a:fillRect/>
              </a:stretch>
            </p:blipFill>
            <p:spPr>
              <a:xfrm>
                <a:off x="13823257" y="7716149"/>
                <a:ext cx="717840" cy="47988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57213" y="561618"/>
            <a:ext cx="4884777" cy="497443"/>
          </a:xfrm>
          <a:prstGeom prst="rect">
            <a:avLst/>
          </a:prstGeom>
          <a:noFill/>
          <a:ln/>
        </p:spPr>
        <p:txBody>
          <a:bodyPr wrap="none" lIns="0" tIns="0" rIns="0" bIns="0" rtlCol="0" anchor="t"/>
          <a:lstStyle/>
          <a:p>
            <a:pPr marL="0" indent="0" algn="l">
              <a:lnSpc>
                <a:spcPts val="3900"/>
              </a:lnSpc>
              <a:buNone/>
            </a:pPr>
            <a:r>
              <a:rPr lang="en-US" sz="31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Future Enhancements </a:t>
            </a:r>
            <a:endParaRPr lang="en-US" sz="3100" dirty="0">
              <a:latin typeface="Times New Roman" panose="02020603050405020304" pitchFamily="18" charset="0"/>
              <a:cs typeface="Times New Roman" panose="02020603050405020304" pitchFamily="18" charset="0"/>
            </a:endParaRPr>
          </a:p>
        </p:txBody>
      </p:sp>
      <p:sp>
        <p:nvSpPr>
          <p:cNvPr id="6" name="Text 3"/>
          <p:cNvSpPr/>
          <p:nvPr/>
        </p:nvSpPr>
        <p:spPr>
          <a:xfrm>
            <a:off x="716399" y="2173367"/>
            <a:ext cx="1990011" cy="248603"/>
          </a:xfrm>
          <a:prstGeom prst="rect">
            <a:avLst/>
          </a:prstGeom>
          <a:noFill/>
          <a:ln/>
        </p:spPr>
        <p:txBody>
          <a:bodyPr wrap="none" lIns="0" tIns="0" rIns="0" bIns="0" rtlCol="0" anchor="t"/>
          <a:lstStyle/>
          <a:p>
            <a:pPr marL="0" indent="0" algn="l">
              <a:lnSpc>
                <a:spcPts val="1950"/>
              </a:lnSpc>
              <a:buNone/>
            </a:pPr>
            <a:endParaRPr lang="en-US" sz="1550" dirty="0">
              <a:latin typeface="Times New Roman" panose="02020603050405020304" pitchFamily="18" charset="0"/>
              <a:cs typeface="Times New Roman" panose="02020603050405020304" pitchFamily="18" charset="0"/>
            </a:endParaRPr>
          </a:p>
        </p:txBody>
      </p:sp>
      <p:sp>
        <p:nvSpPr>
          <p:cNvPr id="13" name="Text 9"/>
          <p:cNvSpPr/>
          <p:nvPr/>
        </p:nvSpPr>
        <p:spPr>
          <a:xfrm>
            <a:off x="557213" y="3400365"/>
            <a:ext cx="2388037" cy="298490"/>
          </a:xfrm>
          <a:prstGeom prst="rect">
            <a:avLst/>
          </a:prstGeom>
          <a:noFill/>
          <a:ln/>
        </p:spPr>
        <p:txBody>
          <a:bodyPr wrap="none" lIns="0" tIns="0" rIns="0" bIns="0" rtlCol="0" anchor="t"/>
          <a:lstStyle/>
          <a:p>
            <a:pPr marL="0" indent="0" algn="l">
              <a:lnSpc>
                <a:spcPts val="2350"/>
              </a:lnSpc>
              <a:buNone/>
            </a:pPr>
            <a:r>
              <a:rPr lang="en-US" sz="18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Next Steps Forward</a:t>
            </a:r>
            <a:endParaRPr lang="en-US" sz="1850" dirty="0">
              <a:latin typeface="Times New Roman" panose="02020603050405020304" pitchFamily="18" charset="0"/>
              <a:cs typeface="Times New Roman" panose="02020603050405020304" pitchFamily="18" charset="0"/>
            </a:endParaRPr>
          </a:p>
        </p:txBody>
      </p:sp>
      <p:sp>
        <p:nvSpPr>
          <p:cNvPr id="14" name="Text 10"/>
          <p:cNvSpPr/>
          <p:nvPr/>
        </p:nvSpPr>
        <p:spPr>
          <a:xfrm>
            <a:off x="557213" y="3961924"/>
            <a:ext cx="159187" cy="198953"/>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Light" pitchFamily="34" charset="-122"/>
                <a:cs typeface="Times New Roman" panose="02020603050405020304" pitchFamily="18" charset="0"/>
              </a:rPr>
              <a:t>01</a:t>
            </a:r>
            <a:endParaRPr lang="en-US" sz="1250" dirty="0">
              <a:latin typeface="Times New Roman" panose="02020603050405020304" pitchFamily="18" charset="0"/>
              <a:cs typeface="Times New Roman" panose="02020603050405020304" pitchFamily="18" charset="0"/>
            </a:endParaRPr>
          </a:p>
        </p:txBody>
      </p:sp>
      <p:sp>
        <p:nvSpPr>
          <p:cNvPr id="15" name="Shape 11"/>
          <p:cNvSpPr/>
          <p:nvPr/>
        </p:nvSpPr>
        <p:spPr>
          <a:xfrm>
            <a:off x="557213" y="4209574"/>
            <a:ext cx="6678335" cy="22860"/>
          </a:xfrm>
          <a:prstGeom prst="rect">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6" name="Text 12"/>
          <p:cNvSpPr/>
          <p:nvPr/>
        </p:nvSpPr>
        <p:spPr>
          <a:xfrm>
            <a:off x="557213" y="4334828"/>
            <a:ext cx="1990011" cy="248603"/>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Production Launch</a:t>
            </a:r>
            <a:endParaRPr lang="en-US" sz="1550" dirty="0">
              <a:latin typeface="Times New Roman" panose="02020603050405020304" pitchFamily="18" charset="0"/>
              <a:cs typeface="Times New Roman" panose="02020603050405020304" pitchFamily="18" charset="0"/>
            </a:endParaRPr>
          </a:p>
        </p:txBody>
      </p:sp>
      <p:sp>
        <p:nvSpPr>
          <p:cNvPr id="17" name="Text 13"/>
          <p:cNvSpPr/>
          <p:nvPr/>
        </p:nvSpPr>
        <p:spPr>
          <a:xfrm>
            <a:off x="557213" y="4678918"/>
            <a:ext cx="6678335" cy="509349"/>
          </a:xfrm>
          <a:prstGeom prst="rect">
            <a:avLst/>
          </a:prstGeom>
          <a:noFill/>
          <a:ln/>
        </p:spPr>
        <p:txBody>
          <a:bodyPr wrap="squar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Deploy platform to pilot institutions and corporate partners with comprehensive onboarding support</a:t>
            </a:r>
            <a:endParaRPr lang="en-US" sz="1250" dirty="0">
              <a:latin typeface="Times New Roman" panose="02020603050405020304" pitchFamily="18" charset="0"/>
              <a:cs typeface="Times New Roman" panose="02020603050405020304" pitchFamily="18" charset="0"/>
            </a:endParaRPr>
          </a:p>
        </p:txBody>
      </p:sp>
      <p:sp>
        <p:nvSpPr>
          <p:cNvPr id="18" name="Text 14"/>
          <p:cNvSpPr/>
          <p:nvPr/>
        </p:nvSpPr>
        <p:spPr>
          <a:xfrm>
            <a:off x="7394734" y="3961924"/>
            <a:ext cx="159187" cy="198953"/>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Light" pitchFamily="34" charset="-122"/>
                <a:cs typeface="Times New Roman" panose="02020603050405020304" pitchFamily="18" charset="0"/>
              </a:rPr>
              <a:t>02</a:t>
            </a:r>
            <a:endParaRPr lang="en-US" sz="1250" dirty="0">
              <a:latin typeface="Times New Roman" panose="02020603050405020304" pitchFamily="18" charset="0"/>
              <a:cs typeface="Times New Roman" panose="02020603050405020304" pitchFamily="18" charset="0"/>
            </a:endParaRPr>
          </a:p>
        </p:txBody>
      </p:sp>
      <p:sp>
        <p:nvSpPr>
          <p:cNvPr id="19" name="Shape 15"/>
          <p:cNvSpPr/>
          <p:nvPr/>
        </p:nvSpPr>
        <p:spPr>
          <a:xfrm>
            <a:off x="7394734" y="4209574"/>
            <a:ext cx="6678454" cy="22860"/>
          </a:xfrm>
          <a:prstGeom prst="rect">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0" name="Text 16"/>
          <p:cNvSpPr/>
          <p:nvPr/>
        </p:nvSpPr>
        <p:spPr>
          <a:xfrm>
            <a:off x="7394734" y="4334828"/>
            <a:ext cx="1990011" cy="248603"/>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AI Integration</a:t>
            </a:r>
            <a:endParaRPr lang="en-US" sz="1550" dirty="0">
              <a:latin typeface="Times New Roman" panose="02020603050405020304" pitchFamily="18" charset="0"/>
              <a:cs typeface="Times New Roman" panose="02020603050405020304" pitchFamily="18" charset="0"/>
            </a:endParaRPr>
          </a:p>
        </p:txBody>
      </p:sp>
      <p:sp>
        <p:nvSpPr>
          <p:cNvPr id="21" name="Text 17"/>
          <p:cNvSpPr/>
          <p:nvPr/>
        </p:nvSpPr>
        <p:spPr>
          <a:xfrm>
            <a:off x="7394734" y="4678918"/>
            <a:ext cx="6678454" cy="509349"/>
          </a:xfrm>
          <a:prstGeom prst="rect">
            <a:avLst/>
          </a:prstGeom>
          <a:noFill/>
          <a:ln/>
        </p:spPr>
        <p:txBody>
          <a:bodyPr wrap="squar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Implement machine learning analytics for predictive insights and personalized learning recommendations</a:t>
            </a:r>
            <a:endParaRPr lang="en-US" sz="1250" dirty="0">
              <a:latin typeface="Times New Roman" panose="02020603050405020304" pitchFamily="18" charset="0"/>
              <a:cs typeface="Times New Roman" panose="02020603050405020304" pitchFamily="18" charset="0"/>
            </a:endParaRPr>
          </a:p>
        </p:txBody>
      </p:sp>
      <p:sp>
        <p:nvSpPr>
          <p:cNvPr id="22" name="Text 18"/>
          <p:cNvSpPr/>
          <p:nvPr/>
        </p:nvSpPr>
        <p:spPr>
          <a:xfrm>
            <a:off x="557213" y="5466755"/>
            <a:ext cx="159187" cy="198953"/>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Light" pitchFamily="34" charset="-122"/>
                <a:cs typeface="Times New Roman" panose="02020603050405020304" pitchFamily="18" charset="0"/>
              </a:rPr>
              <a:t>03</a:t>
            </a:r>
            <a:endParaRPr lang="en-US" sz="1250" dirty="0">
              <a:latin typeface="Times New Roman" panose="02020603050405020304" pitchFamily="18" charset="0"/>
              <a:cs typeface="Times New Roman" panose="02020603050405020304" pitchFamily="18" charset="0"/>
            </a:endParaRPr>
          </a:p>
        </p:txBody>
      </p:sp>
      <p:sp>
        <p:nvSpPr>
          <p:cNvPr id="23" name="Shape 19"/>
          <p:cNvSpPr/>
          <p:nvPr/>
        </p:nvSpPr>
        <p:spPr>
          <a:xfrm>
            <a:off x="557213" y="5714405"/>
            <a:ext cx="6678335" cy="22860"/>
          </a:xfrm>
          <a:prstGeom prst="rect">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4" name="Text 20"/>
          <p:cNvSpPr/>
          <p:nvPr/>
        </p:nvSpPr>
        <p:spPr>
          <a:xfrm>
            <a:off x="557213" y="5839658"/>
            <a:ext cx="1990011" cy="248603"/>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Mobile Experience</a:t>
            </a:r>
            <a:endParaRPr lang="en-US" sz="1550" dirty="0">
              <a:latin typeface="Times New Roman" panose="02020603050405020304" pitchFamily="18" charset="0"/>
              <a:cs typeface="Times New Roman" panose="02020603050405020304" pitchFamily="18" charset="0"/>
            </a:endParaRPr>
          </a:p>
        </p:txBody>
      </p:sp>
      <p:sp>
        <p:nvSpPr>
          <p:cNvPr id="25" name="Text 21"/>
          <p:cNvSpPr/>
          <p:nvPr/>
        </p:nvSpPr>
        <p:spPr>
          <a:xfrm>
            <a:off x="557213" y="6183749"/>
            <a:ext cx="6678335" cy="509349"/>
          </a:xfrm>
          <a:prstGeom prst="rect">
            <a:avLst/>
          </a:prstGeom>
          <a:noFill/>
          <a:ln/>
        </p:spPr>
        <p:txBody>
          <a:bodyPr wrap="squar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Develop native mobile applications for iOS and Android to enhance accessibility and engagement</a:t>
            </a:r>
            <a:endParaRPr lang="en-US" sz="1250" dirty="0">
              <a:latin typeface="Times New Roman" panose="02020603050405020304" pitchFamily="18" charset="0"/>
              <a:cs typeface="Times New Roman" panose="02020603050405020304" pitchFamily="18" charset="0"/>
            </a:endParaRPr>
          </a:p>
        </p:txBody>
      </p:sp>
      <p:sp>
        <p:nvSpPr>
          <p:cNvPr id="26" name="Text 22"/>
          <p:cNvSpPr/>
          <p:nvPr/>
        </p:nvSpPr>
        <p:spPr>
          <a:xfrm>
            <a:off x="7394734" y="5466755"/>
            <a:ext cx="159187" cy="198953"/>
          </a:xfrm>
          <a:prstGeom prst="rect">
            <a:avLst/>
          </a:prstGeom>
          <a:noFill/>
          <a:ln/>
        </p:spPr>
        <p:txBody>
          <a:bodyPr wrap="non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Light" pitchFamily="34" charset="-122"/>
                <a:cs typeface="Times New Roman" panose="02020603050405020304" pitchFamily="18" charset="0"/>
              </a:rPr>
              <a:t>04</a:t>
            </a:r>
            <a:endParaRPr lang="en-US" sz="1250" dirty="0">
              <a:latin typeface="Times New Roman" panose="02020603050405020304" pitchFamily="18" charset="0"/>
              <a:cs typeface="Times New Roman" panose="02020603050405020304" pitchFamily="18" charset="0"/>
            </a:endParaRPr>
          </a:p>
        </p:txBody>
      </p:sp>
      <p:sp>
        <p:nvSpPr>
          <p:cNvPr id="27" name="Shape 23"/>
          <p:cNvSpPr/>
          <p:nvPr/>
        </p:nvSpPr>
        <p:spPr>
          <a:xfrm>
            <a:off x="7394734" y="5714405"/>
            <a:ext cx="6678454" cy="22860"/>
          </a:xfrm>
          <a:prstGeom prst="rect">
            <a:avLst/>
          </a:prstGeom>
          <a:solidFill>
            <a:srgbClr val="84C1FA"/>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8" name="Text 24"/>
          <p:cNvSpPr/>
          <p:nvPr/>
        </p:nvSpPr>
        <p:spPr>
          <a:xfrm>
            <a:off x="7394734" y="5839658"/>
            <a:ext cx="2012633" cy="248603"/>
          </a:xfrm>
          <a:prstGeom prst="rect">
            <a:avLst/>
          </a:prstGeom>
          <a:noFill/>
          <a:ln/>
        </p:spPr>
        <p:txBody>
          <a:bodyPr wrap="none" lIns="0" tIns="0" rIns="0" bIns="0" rtlCol="0" anchor="t"/>
          <a:lstStyle/>
          <a:p>
            <a:pPr marL="0" indent="0" algn="l">
              <a:lnSpc>
                <a:spcPts val="1950"/>
              </a:lnSpc>
              <a:buNone/>
            </a:pPr>
            <a:r>
              <a:rPr lang="en-US" sz="15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Continuous Evolution</a:t>
            </a:r>
            <a:endParaRPr lang="en-US" sz="1550" dirty="0">
              <a:latin typeface="Times New Roman" panose="02020603050405020304" pitchFamily="18" charset="0"/>
              <a:cs typeface="Times New Roman" panose="02020603050405020304" pitchFamily="18" charset="0"/>
            </a:endParaRPr>
          </a:p>
        </p:txBody>
      </p:sp>
      <p:sp>
        <p:nvSpPr>
          <p:cNvPr id="29" name="Text 25"/>
          <p:cNvSpPr/>
          <p:nvPr/>
        </p:nvSpPr>
        <p:spPr>
          <a:xfrm>
            <a:off x="7394734" y="6183749"/>
            <a:ext cx="6678454" cy="509349"/>
          </a:xfrm>
          <a:prstGeom prst="rect">
            <a:avLst/>
          </a:prstGeom>
          <a:noFill/>
          <a:ln/>
        </p:spPr>
        <p:txBody>
          <a:bodyPr wrap="square" lIns="0" tIns="0" rIns="0" bIns="0" rtlCol="0" anchor="t"/>
          <a:lstStyle/>
          <a:p>
            <a:pPr marL="0" indent="0" algn="l">
              <a:lnSpc>
                <a:spcPts val="200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Establish feedback loops and iterative improvement cycles based on user insights and market demands</a:t>
            </a:r>
            <a:endParaRPr lang="en-US" sz="125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33" name="Ink 32">
                <a:extLst>
                  <a:ext uri="{FF2B5EF4-FFF2-40B4-BE49-F238E27FC236}">
                    <a16:creationId xmlns:a16="http://schemas.microsoft.com/office/drawing/2014/main" id="{2ECE6F68-93D6-935E-6E83-93B58B96048E}"/>
                  </a:ext>
                </a:extLst>
              </p14:cNvPr>
              <p14:cNvContentPartPr/>
              <p14:nvPr/>
            </p14:nvContentPartPr>
            <p14:xfrm>
              <a:off x="12584857" y="7789229"/>
              <a:ext cx="1840680" cy="309600"/>
            </p14:xfrm>
          </p:contentPart>
        </mc:Choice>
        <mc:Fallback>
          <p:pic>
            <p:nvPicPr>
              <p:cNvPr id="33" name="Ink 32">
                <a:extLst>
                  <a:ext uri="{FF2B5EF4-FFF2-40B4-BE49-F238E27FC236}">
                    <a16:creationId xmlns:a16="http://schemas.microsoft.com/office/drawing/2014/main" id="{2ECE6F68-93D6-935E-6E83-93B58B96048E}"/>
                  </a:ext>
                </a:extLst>
              </p:cNvPr>
              <p:cNvPicPr/>
              <p:nvPr/>
            </p:nvPicPr>
            <p:blipFill>
              <a:blip r:embed="rId4"/>
              <a:stretch>
                <a:fillRect/>
              </a:stretch>
            </p:blipFill>
            <p:spPr>
              <a:xfrm>
                <a:off x="12521857" y="7726229"/>
                <a:ext cx="1966320" cy="43524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765E172-5CD5-3C52-B287-1F9753644DF6}"/>
                  </a:ext>
                </a:extLst>
              </p14:cNvPr>
              <p14:cNvContentPartPr/>
              <p14:nvPr/>
            </p14:nvContentPartPr>
            <p14:xfrm>
              <a:off x="13152560" y="7806360"/>
              <a:ext cx="1243440" cy="227160"/>
            </p14:xfrm>
          </p:contentPart>
        </mc:Choice>
        <mc:Fallback>
          <p:pic>
            <p:nvPicPr>
              <p:cNvPr id="5" name="Ink 4">
                <a:extLst>
                  <a:ext uri="{FF2B5EF4-FFF2-40B4-BE49-F238E27FC236}">
                    <a16:creationId xmlns:a16="http://schemas.microsoft.com/office/drawing/2014/main" id="{C765E172-5CD5-3C52-B287-1F9753644DF6}"/>
                  </a:ext>
                </a:extLst>
              </p:cNvPr>
              <p:cNvPicPr/>
              <p:nvPr/>
            </p:nvPicPr>
            <p:blipFill>
              <a:blip r:embed="rId3"/>
              <a:stretch>
                <a:fillRect/>
              </a:stretch>
            </p:blipFill>
            <p:spPr>
              <a:xfrm>
                <a:off x="13089560" y="7743720"/>
                <a:ext cx="136908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CA673761-5FA0-E778-B363-3B7A431A3D2F}"/>
                  </a:ext>
                </a:extLst>
              </p14:cNvPr>
              <p14:cNvContentPartPr/>
              <p14:nvPr/>
            </p14:nvContentPartPr>
            <p14:xfrm>
              <a:off x="12689600" y="7842360"/>
              <a:ext cx="1788480" cy="185400"/>
            </p14:xfrm>
          </p:contentPart>
        </mc:Choice>
        <mc:Fallback>
          <p:pic>
            <p:nvPicPr>
              <p:cNvPr id="7" name="Ink 6">
                <a:extLst>
                  <a:ext uri="{FF2B5EF4-FFF2-40B4-BE49-F238E27FC236}">
                    <a16:creationId xmlns:a16="http://schemas.microsoft.com/office/drawing/2014/main" id="{CA673761-5FA0-E778-B363-3B7A431A3D2F}"/>
                  </a:ext>
                </a:extLst>
              </p:cNvPr>
              <p:cNvPicPr/>
              <p:nvPr/>
            </p:nvPicPr>
            <p:blipFill>
              <a:blip r:embed="rId5"/>
              <a:stretch>
                <a:fillRect/>
              </a:stretch>
            </p:blipFill>
            <p:spPr>
              <a:xfrm>
                <a:off x="12626600" y="7779360"/>
                <a:ext cx="191412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DDDBAB35-5DD6-54A4-73FA-56966559E8B6}"/>
                  </a:ext>
                </a:extLst>
              </p14:cNvPr>
              <p14:cNvContentPartPr/>
              <p14:nvPr/>
            </p14:nvContentPartPr>
            <p14:xfrm>
              <a:off x="12887240" y="7830840"/>
              <a:ext cx="439200" cy="227160"/>
            </p14:xfrm>
          </p:contentPart>
        </mc:Choice>
        <mc:Fallback>
          <p:pic>
            <p:nvPicPr>
              <p:cNvPr id="8" name="Ink 7">
                <a:extLst>
                  <a:ext uri="{FF2B5EF4-FFF2-40B4-BE49-F238E27FC236}">
                    <a16:creationId xmlns:a16="http://schemas.microsoft.com/office/drawing/2014/main" id="{DDDBAB35-5DD6-54A4-73FA-56966559E8B6}"/>
                  </a:ext>
                </a:extLst>
              </p:cNvPr>
              <p:cNvPicPr/>
              <p:nvPr/>
            </p:nvPicPr>
            <p:blipFill>
              <a:blip r:embed="rId7"/>
              <a:stretch>
                <a:fillRect/>
              </a:stretch>
            </p:blipFill>
            <p:spPr>
              <a:xfrm>
                <a:off x="12824600" y="7767840"/>
                <a:ext cx="56484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A88F6BF6-5CF2-76DD-8610-ECBE9236903B}"/>
                  </a:ext>
                </a:extLst>
              </p14:cNvPr>
              <p14:cNvContentPartPr/>
              <p14:nvPr/>
            </p14:nvContentPartPr>
            <p14:xfrm>
              <a:off x="14203400" y="7843080"/>
              <a:ext cx="369360" cy="229320"/>
            </p14:xfrm>
          </p:contentPart>
        </mc:Choice>
        <mc:Fallback>
          <p:pic>
            <p:nvPicPr>
              <p:cNvPr id="9" name="Ink 8">
                <a:extLst>
                  <a:ext uri="{FF2B5EF4-FFF2-40B4-BE49-F238E27FC236}">
                    <a16:creationId xmlns:a16="http://schemas.microsoft.com/office/drawing/2014/main" id="{A88F6BF6-5CF2-76DD-8610-ECBE9236903B}"/>
                  </a:ext>
                </a:extLst>
              </p:cNvPr>
              <p:cNvPicPr/>
              <p:nvPr/>
            </p:nvPicPr>
            <p:blipFill>
              <a:blip r:embed="rId9"/>
              <a:stretch>
                <a:fillRect/>
              </a:stretch>
            </p:blipFill>
            <p:spPr>
              <a:xfrm>
                <a:off x="14140400" y="7780080"/>
                <a:ext cx="495000" cy="354960"/>
              </a:xfrm>
              <a:prstGeom prst="rect">
                <a:avLst/>
              </a:prstGeom>
            </p:spPr>
          </p:pic>
        </mc:Fallback>
      </mc:AlternateContent>
      <p:pic>
        <p:nvPicPr>
          <p:cNvPr id="15" name="Picture 14">
            <a:extLst>
              <a:ext uri="{FF2B5EF4-FFF2-40B4-BE49-F238E27FC236}">
                <a16:creationId xmlns:a16="http://schemas.microsoft.com/office/drawing/2014/main" id="{314DE4AB-F687-E918-8853-6DCBBE01E9B1}"/>
              </a:ext>
            </a:extLst>
          </p:cNvPr>
          <p:cNvPicPr>
            <a:picLocks noChangeAspect="1"/>
          </p:cNvPicPr>
          <p:nvPr/>
        </p:nvPicPr>
        <p:blipFill>
          <a:blip r:embed="rId10"/>
          <a:stretch>
            <a:fillRect/>
          </a:stretch>
        </p:blipFill>
        <p:spPr>
          <a:xfrm>
            <a:off x="0" y="0"/>
            <a:ext cx="14630400" cy="8229600"/>
          </a:xfrm>
          <a:prstGeom prst="rect">
            <a:avLst/>
          </a:prstGeom>
        </p:spPr>
      </p:pic>
    </p:spTree>
    <p:extLst>
      <p:ext uri="{BB962C8B-B14F-4D97-AF65-F5344CB8AC3E}">
        <p14:creationId xmlns:p14="http://schemas.microsoft.com/office/powerpoint/2010/main" val="375406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13394" y="428813"/>
            <a:ext cx="5179621" cy="639880"/>
          </a:xfrm>
          <a:prstGeom prst="rect">
            <a:avLst/>
          </a:prstGeom>
          <a:noFill/>
          <a:ln/>
        </p:spPr>
        <p:txBody>
          <a:bodyPr wrap="none" lIns="0" tIns="0" rIns="0" bIns="0" rtlCol="0" anchor="t"/>
          <a:lstStyle/>
          <a:p>
            <a:pPr marL="0" indent="0" algn="l">
              <a:lnSpc>
                <a:spcPts val="4150"/>
              </a:lnSpc>
              <a:buNone/>
            </a:pPr>
            <a:r>
              <a:rPr lang="en-US" sz="33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Executive Summary</a:t>
            </a:r>
            <a:endParaRPr lang="en-US" sz="3350" dirty="0">
              <a:latin typeface="Times New Roman" panose="02020603050405020304" pitchFamily="18" charset="0"/>
              <a:cs typeface="Times New Roman" panose="02020603050405020304" pitchFamily="18" charset="0"/>
            </a:endParaRPr>
          </a:p>
        </p:txBody>
      </p:sp>
      <p:sp>
        <p:nvSpPr>
          <p:cNvPr id="3" name="Text 1"/>
          <p:cNvSpPr/>
          <p:nvPr/>
        </p:nvSpPr>
        <p:spPr>
          <a:xfrm>
            <a:off x="6790618" y="1174569"/>
            <a:ext cx="3188776" cy="426878"/>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The Challenge</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6790618" y="1756379"/>
            <a:ext cx="7282221" cy="2547992"/>
          </a:xfrm>
          <a:prstGeom prst="rect">
            <a:avLst/>
          </a:prstGeom>
          <a:noFill/>
          <a:ln/>
        </p:spPr>
        <p:txBody>
          <a:bodyPr wrap="square" lIns="0" tIns="0" rIns="0" bIns="0" rtlCol="0" anchor="t"/>
          <a:lstStyle/>
          <a:p>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Traditional internship programs struggle with manual tracking, scattered communication, and limited visibility into intern performance. Administrative teams spend excessive time managing spreadsheets and paperwork instead of focusing on mentorship and development, leading to inefficiency, inconsistent reporting, and low engagement.</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6790618" y="4672731"/>
            <a:ext cx="2554962" cy="319326"/>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Our Solution</a:t>
            </a:r>
            <a:endParaRPr lang="en-US" sz="2500" dirty="0">
              <a:latin typeface="Times New Roman" panose="02020603050405020304" pitchFamily="18" charset="0"/>
              <a:cs typeface="Times New Roman" panose="02020603050405020304" pitchFamily="18" charset="0"/>
            </a:endParaRPr>
          </a:p>
        </p:txBody>
      </p:sp>
      <p:sp>
        <p:nvSpPr>
          <p:cNvPr id="6" name="Text 4"/>
          <p:cNvSpPr/>
          <p:nvPr/>
        </p:nvSpPr>
        <p:spPr>
          <a:xfrm>
            <a:off x="6756454" y="5284643"/>
            <a:ext cx="7316385" cy="1706753"/>
          </a:xfrm>
          <a:prstGeom prst="rect">
            <a:avLst/>
          </a:prstGeom>
          <a:noFill/>
          <a:ln/>
        </p:spPr>
        <p:txBody>
          <a:bodyPr wrap="square" lIns="0" tIns="0" rIns="0" bIns="0" rtlCol="0" anchor="t"/>
          <a:lstStyle/>
          <a:p>
            <a:pPr marL="0" indent="0" algn="l">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 comprehensive digital platform that streamlines and automates the entire internship lifecycle from task assignment and progress tracking to performance evaluation delivering real-time insights, transparency, and collaboration for all stakeholders.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19" name="Ink 18">
                <a:extLst>
                  <a:ext uri="{FF2B5EF4-FFF2-40B4-BE49-F238E27FC236}">
                    <a16:creationId xmlns:a16="http://schemas.microsoft.com/office/drawing/2014/main" id="{8F9158E5-DC85-6D04-A675-1ADA5BA96A75}"/>
                  </a:ext>
                </a:extLst>
              </p14:cNvPr>
              <p14:cNvContentPartPr/>
              <p14:nvPr/>
            </p14:nvContentPartPr>
            <p14:xfrm>
              <a:off x="12847297" y="7812629"/>
              <a:ext cx="1680120" cy="185400"/>
            </p14:xfrm>
          </p:contentPart>
        </mc:Choice>
        <mc:Fallback>
          <p:pic>
            <p:nvPicPr>
              <p:cNvPr id="19" name="Ink 18">
                <a:extLst>
                  <a:ext uri="{FF2B5EF4-FFF2-40B4-BE49-F238E27FC236}">
                    <a16:creationId xmlns:a16="http://schemas.microsoft.com/office/drawing/2014/main" id="{8F9158E5-DC85-6D04-A675-1ADA5BA96A75}"/>
                  </a:ext>
                </a:extLst>
              </p:cNvPr>
              <p:cNvPicPr/>
              <p:nvPr/>
            </p:nvPicPr>
            <p:blipFill>
              <a:blip r:embed="rId4"/>
              <a:stretch>
                <a:fillRect/>
              </a:stretch>
            </p:blipFill>
            <p:spPr>
              <a:xfrm>
                <a:off x="12784657" y="7749629"/>
                <a:ext cx="180576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2" name="Ink 21">
                <a:extLst>
                  <a:ext uri="{FF2B5EF4-FFF2-40B4-BE49-F238E27FC236}">
                    <a16:creationId xmlns:a16="http://schemas.microsoft.com/office/drawing/2014/main" id="{653B16FF-32A8-3D48-ACB7-027B9C8ED3A2}"/>
                  </a:ext>
                </a:extLst>
              </p14:cNvPr>
              <p14:cNvContentPartPr/>
              <p14:nvPr/>
            </p14:nvContentPartPr>
            <p14:xfrm>
              <a:off x="13010017" y="7824149"/>
              <a:ext cx="1356120" cy="720"/>
            </p14:xfrm>
          </p:contentPart>
        </mc:Choice>
        <mc:Fallback>
          <p:pic>
            <p:nvPicPr>
              <p:cNvPr id="22" name="Ink 21">
                <a:extLst>
                  <a:ext uri="{FF2B5EF4-FFF2-40B4-BE49-F238E27FC236}">
                    <a16:creationId xmlns:a16="http://schemas.microsoft.com/office/drawing/2014/main" id="{653B16FF-32A8-3D48-ACB7-027B9C8ED3A2}"/>
                  </a:ext>
                </a:extLst>
              </p:cNvPr>
              <p:cNvPicPr/>
              <p:nvPr/>
            </p:nvPicPr>
            <p:blipFill>
              <a:blip r:embed="rId6"/>
              <a:stretch>
                <a:fillRect/>
              </a:stretch>
            </p:blipFill>
            <p:spPr>
              <a:xfrm>
                <a:off x="12947017" y="7698149"/>
                <a:ext cx="14817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D6D45A0A-A310-EEDE-99E8-AF70D25F707F}"/>
                  </a:ext>
                </a:extLst>
              </p14:cNvPr>
              <p14:cNvContentPartPr/>
              <p14:nvPr/>
            </p14:nvContentPartPr>
            <p14:xfrm>
              <a:off x="12766297" y="7864829"/>
              <a:ext cx="1699200" cy="273240"/>
            </p14:xfrm>
          </p:contentPart>
        </mc:Choice>
        <mc:Fallback>
          <p:pic>
            <p:nvPicPr>
              <p:cNvPr id="23" name="Ink 22">
                <a:extLst>
                  <a:ext uri="{FF2B5EF4-FFF2-40B4-BE49-F238E27FC236}">
                    <a16:creationId xmlns:a16="http://schemas.microsoft.com/office/drawing/2014/main" id="{D6D45A0A-A310-EEDE-99E8-AF70D25F707F}"/>
                  </a:ext>
                </a:extLst>
              </p:cNvPr>
              <p:cNvPicPr/>
              <p:nvPr/>
            </p:nvPicPr>
            <p:blipFill>
              <a:blip r:embed="rId8"/>
              <a:stretch>
                <a:fillRect/>
              </a:stretch>
            </p:blipFill>
            <p:spPr>
              <a:xfrm>
                <a:off x="12703297" y="7802189"/>
                <a:ext cx="1824840" cy="398880"/>
              </a:xfrm>
              <a:prstGeom prst="rect">
                <a:avLst/>
              </a:prstGeom>
            </p:spPr>
          </p:pic>
        </mc:Fallback>
      </mc:AlternateContent>
      <p:pic>
        <p:nvPicPr>
          <p:cNvPr id="27" name="Picture 26">
            <a:extLst>
              <a:ext uri="{FF2B5EF4-FFF2-40B4-BE49-F238E27FC236}">
                <a16:creationId xmlns:a16="http://schemas.microsoft.com/office/drawing/2014/main" id="{3D6ACDA4-A912-5789-1798-E130DD188132}"/>
              </a:ext>
            </a:extLst>
          </p:cNvPr>
          <p:cNvPicPr>
            <a:picLocks noChangeAspect="1"/>
          </p:cNvPicPr>
          <p:nvPr/>
        </p:nvPicPr>
        <p:blipFill>
          <a:blip r:embed="rId9"/>
          <a:stretch>
            <a:fillRect/>
          </a:stretch>
        </p:blipFill>
        <p:spPr>
          <a:xfrm>
            <a:off x="0" y="0"/>
            <a:ext cx="6211701"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2219"/>
          </a:xfrm>
          <a:prstGeom prst="rect">
            <a:avLst/>
          </a:prstGeom>
        </p:spPr>
      </p:pic>
      <p:sp>
        <p:nvSpPr>
          <p:cNvPr id="3" name="Text 0"/>
          <p:cNvSpPr/>
          <p:nvPr/>
        </p:nvSpPr>
        <p:spPr>
          <a:xfrm>
            <a:off x="6163270" y="531852"/>
            <a:ext cx="5356503" cy="604361"/>
          </a:xfrm>
          <a:prstGeom prst="rect">
            <a:avLst/>
          </a:prstGeom>
          <a:noFill/>
          <a:ln/>
        </p:spPr>
        <p:txBody>
          <a:bodyPr wrap="none" lIns="0" tIns="0" rIns="0" bIns="0" rtlCol="0" anchor="t"/>
          <a:lstStyle/>
          <a:p>
            <a:pPr marL="0" indent="0" algn="l">
              <a:lnSpc>
                <a:spcPts val="4750"/>
              </a:lnSpc>
              <a:buNone/>
            </a:pPr>
            <a:r>
              <a:rPr lang="en-US" sz="3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Stakeholder Ecosystem</a:t>
            </a:r>
            <a:endParaRPr lang="en-US" sz="3800" dirty="0">
              <a:latin typeface="Times New Roman" panose="02020603050405020304" pitchFamily="18" charset="0"/>
              <a:cs typeface="Times New Roman" panose="02020603050405020304" pitchFamily="18" charset="0"/>
            </a:endParaRPr>
          </a:p>
        </p:txBody>
      </p:sp>
      <p:sp>
        <p:nvSpPr>
          <p:cNvPr id="4" name="Shape 1"/>
          <p:cNvSpPr/>
          <p:nvPr/>
        </p:nvSpPr>
        <p:spPr>
          <a:xfrm>
            <a:off x="6163270" y="1426250"/>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 name="Text 2"/>
          <p:cNvSpPr/>
          <p:nvPr/>
        </p:nvSpPr>
        <p:spPr>
          <a:xfrm>
            <a:off x="6356628" y="1638895"/>
            <a:ext cx="3099606" cy="302181"/>
          </a:xfrm>
          <a:prstGeom prst="rect">
            <a:avLst/>
          </a:prstGeom>
          <a:noFill/>
          <a:ln/>
        </p:spPr>
        <p:txBody>
          <a:bodyPr wrap="none" lIns="0" tIns="0" rIns="0" bIns="0" rtlCol="0" anchor="t"/>
          <a:lstStyle/>
          <a:p>
            <a:pPr marL="0" indent="0" algn="l">
              <a:lnSpc>
                <a:spcPts val="2350"/>
              </a:lnSpc>
              <a:buNone/>
            </a:pPr>
            <a:r>
              <a:rPr lang="en-US" sz="2500" dirty="0">
                <a:solidFill>
                  <a:srgbClr val="1E3063"/>
                </a:solidFill>
                <a:latin typeface="Times New Roman" panose="02020603050405020304" pitchFamily="18" charset="0"/>
                <a:cs typeface="Times New Roman" panose="02020603050405020304" pitchFamily="18" charset="0"/>
              </a:rPr>
              <a:t>Interns(End Users)</a:t>
            </a:r>
            <a:endParaRPr lang="en-US" sz="2500" dirty="0">
              <a:latin typeface="Times New Roman" panose="02020603050405020304" pitchFamily="18" charset="0"/>
              <a:cs typeface="Times New Roman" panose="02020603050405020304" pitchFamily="18" charset="0"/>
            </a:endParaRPr>
          </a:p>
        </p:txBody>
      </p:sp>
      <p:sp>
        <p:nvSpPr>
          <p:cNvPr id="6" name="Text 3"/>
          <p:cNvSpPr/>
          <p:nvPr/>
        </p:nvSpPr>
        <p:spPr>
          <a:xfrm>
            <a:off x="6356627" y="2037755"/>
            <a:ext cx="7596901" cy="850581"/>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They will use the platform to submit tasks and quizzes, monitor their progress, and receive evaluations.</a:t>
            </a:r>
            <a:endParaRPr lang="en-US" sz="1900" dirty="0">
              <a:latin typeface="Times New Roman" panose="02020603050405020304" pitchFamily="18" charset="0"/>
              <a:cs typeface="Times New Roman" panose="02020603050405020304" pitchFamily="18" charset="0"/>
            </a:endParaRPr>
          </a:p>
        </p:txBody>
      </p:sp>
      <p:sp>
        <p:nvSpPr>
          <p:cNvPr id="7" name="Shape 4"/>
          <p:cNvSpPr/>
          <p:nvPr/>
        </p:nvSpPr>
        <p:spPr>
          <a:xfrm>
            <a:off x="6163269" y="3062406"/>
            <a:ext cx="7790259" cy="1423511"/>
          </a:xfrm>
          <a:prstGeom prst="roundRect">
            <a:avLst>
              <a:gd name="adj" fmla="val 12228"/>
            </a:avLst>
          </a:prstGeom>
          <a:solidFill>
            <a:srgbClr val="CEE6FD"/>
          </a:solidFill>
          <a:ln/>
        </p:spPr>
        <p:txBody>
          <a:bodyPr/>
          <a:lstStyle/>
          <a:p>
            <a:pPr marL="0" marR="0" lvl="0" indent="0" algn="l" defTabSz="914400" rtl="0" eaLnBrk="1" fontAlgn="auto" latinLnBrk="0" hangingPunct="1">
              <a:lnSpc>
                <a:spcPts val="2350"/>
              </a:lnSpc>
              <a:spcBef>
                <a:spcPts val="0"/>
              </a:spcBef>
              <a:spcAft>
                <a:spcPts val="0"/>
              </a:spcAft>
              <a:buClrTx/>
              <a:buSzTx/>
              <a:buFontTx/>
              <a:buNone/>
              <a:tabLst/>
              <a:defRPr/>
            </a:pPr>
            <a:r>
              <a:rPr lang="en-US" sz="2500" dirty="0">
                <a:solidFill>
                  <a:srgbClr val="1E3063"/>
                </a:solidFill>
                <a:latin typeface="Times New Roman" panose="02020603050405020304" pitchFamily="18" charset="0"/>
                <a:cs typeface="Times New Roman" panose="02020603050405020304" pitchFamily="18" charset="0"/>
              </a:rPr>
              <a:t>Trainers/Mentors (Supervisors)</a:t>
            </a: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8" name="Text 5"/>
          <p:cNvSpPr/>
          <p:nvPr/>
        </p:nvSpPr>
        <p:spPr>
          <a:xfrm>
            <a:off x="6356628" y="3236476"/>
            <a:ext cx="5051070" cy="244077"/>
          </a:xfrm>
          <a:prstGeom prst="rect">
            <a:avLst/>
          </a:prstGeom>
          <a:noFill/>
          <a:ln/>
        </p:spPr>
        <p:txBody>
          <a:bodyPr wrap="none" lIns="0" tIns="0" rIns="0" bIns="0" rtlCol="0" anchor="t"/>
          <a:lstStyle/>
          <a:p>
            <a:pPr>
              <a:lnSpc>
                <a:spcPts val="2350"/>
              </a:lnSpc>
            </a:pPr>
            <a:endParaRPr lang="en-US" sz="25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9" name="Text 6"/>
          <p:cNvSpPr/>
          <p:nvPr/>
        </p:nvSpPr>
        <p:spPr>
          <a:xfrm>
            <a:off x="6356628" y="3654623"/>
            <a:ext cx="7403544" cy="618649"/>
          </a:xfrm>
          <a:prstGeom prst="rect">
            <a:avLst/>
          </a:prstGeom>
          <a:noFill/>
          <a:ln/>
        </p:spPr>
        <p:txBody>
          <a:bodyPr wrap="square" lIns="0" tIns="0" rIns="0" bIns="0" rtlCol="0" anchor="t"/>
          <a:lstStyle/>
          <a:p>
            <a:pPr>
              <a:lnSpc>
                <a:spcPts val="2350"/>
              </a:lnSpc>
            </a:pP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6163270" y="4659987"/>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1" name="Text 8"/>
          <p:cNvSpPr/>
          <p:nvPr/>
        </p:nvSpPr>
        <p:spPr>
          <a:xfrm>
            <a:off x="6356628" y="4853345"/>
            <a:ext cx="2691646" cy="302181"/>
          </a:xfrm>
          <a:prstGeom prst="rect">
            <a:avLst/>
          </a:prstGeom>
          <a:noFill/>
          <a:ln/>
        </p:spPr>
        <p:txBody>
          <a:bodyPr wrap="none" lIns="0" tIns="0" rIns="0" bIns="0" rtlCol="0" anchor="t"/>
          <a:lstStyle/>
          <a:p>
            <a:pPr marL="0" indent="0" algn="l">
              <a:lnSpc>
                <a:spcPts val="2350"/>
              </a:lnSpc>
              <a:buNone/>
            </a:pPr>
            <a:r>
              <a:rPr lang="en-US" sz="25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Educational Institutions</a:t>
            </a:r>
            <a:endParaRPr lang="en-US" sz="2500" dirty="0">
              <a:latin typeface="Times New Roman" panose="02020603050405020304" pitchFamily="18" charset="0"/>
              <a:cs typeface="Times New Roman" panose="02020603050405020304" pitchFamily="18" charset="0"/>
            </a:endParaRPr>
          </a:p>
        </p:txBody>
      </p:sp>
      <p:sp>
        <p:nvSpPr>
          <p:cNvPr id="12" name="Text 9"/>
          <p:cNvSpPr/>
          <p:nvPr/>
        </p:nvSpPr>
        <p:spPr>
          <a:xfrm>
            <a:off x="6356628" y="5271492"/>
            <a:ext cx="7403544" cy="618649"/>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Academic integration, student placement coordination, curriculum alignment, and partnership management.</a:t>
            </a:r>
            <a:endParaRPr lang="en-US" sz="1900" dirty="0">
              <a:latin typeface="Times New Roman" panose="02020603050405020304" pitchFamily="18" charset="0"/>
              <a:cs typeface="Times New Roman" panose="02020603050405020304" pitchFamily="18" charset="0"/>
            </a:endParaRPr>
          </a:p>
        </p:txBody>
      </p:sp>
      <p:sp>
        <p:nvSpPr>
          <p:cNvPr id="13" name="Shape 10"/>
          <p:cNvSpPr/>
          <p:nvPr/>
        </p:nvSpPr>
        <p:spPr>
          <a:xfrm>
            <a:off x="6163270" y="6276856"/>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4" name="Text 11"/>
          <p:cNvSpPr/>
          <p:nvPr/>
        </p:nvSpPr>
        <p:spPr>
          <a:xfrm>
            <a:off x="6356628" y="6470213"/>
            <a:ext cx="2417564" cy="302181"/>
          </a:xfrm>
          <a:prstGeom prst="rect">
            <a:avLst/>
          </a:prstGeom>
          <a:noFill/>
          <a:ln/>
        </p:spPr>
        <p:txBody>
          <a:bodyPr wrap="none" lIns="0" tIns="0" rIns="0" bIns="0" rtlCol="0" anchor="t"/>
          <a:lstStyle/>
          <a:p>
            <a:pPr marL="0" indent="0" algn="l">
              <a:lnSpc>
                <a:spcPts val="2350"/>
              </a:lnSpc>
              <a:buNone/>
            </a:pPr>
            <a:r>
              <a:rPr lang="en-US" sz="25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Corporate Partners</a:t>
            </a:r>
            <a:endParaRPr lang="en-US" sz="2500" dirty="0">
              <a:latin typeface="Times New Roman" panose="02020603050405020304" pitchFamily="18" charset="0"/>
              <a:cs typeface="Times New Roman" panose="02020603050405020304" pitchFamily="18" charset="0"/>
            </a:endParaRPr>
          </a:p>
        </p:txBody>
      </p:sp>
      <p:sp>
        <p:nvSpPr>
          <p:cNvPr id="15" name="Text 12"/>
          <p:cNvSpPr/>
          <p:nvPr/>
        </p:nvSpPr>
        <p:spPr>
          <a:xfrm>
            <a:off x="6356628" y="6888361"/>
            <a:ext cx="7403544" cy="618649"/>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Internship provision, talent pipeline development, brand building, and future recruitment opportunities.</a:t>
            </a:r>
            <a:endParaRPr lang="en-US" sz="1900" dirty="0">
              <a:latin typeface="Times New Roman" panose="02020603050405020304" pitchFamily="18" charset="0"/>
              <a:cs typeface="Times New Roman" panose="02020603050405020304" pitchFamily="18" charset="0"/>
            </a:endParaRPr>
          </a:p>
        </p:txBody>
      </p:sp>
      <p:sp>
        <p:nvSpPr>
          <p:cNvPr id="18" name="Text 3">
            <a:extLst>
              <a:ext uri="{FF2B5EF4-FFF2-40B4-BE49-F238E27FC236}">
                <a16:creationId xmlns:a16="http://schemas.microsoft.com/office/drawing/2014/main" id="{79F19FE7-B6B6-5D37-1E3C-7EB0A735B9F8}"/>
              </a:ext>
            </a:extLst>
          </p:cNvPr>
          <p:cNvSpPr/>
          <p:nvPr/>
        </p:nvSpPr>
        <p:spPr>
          <a:xfrm>
            <a:off x="6356626" y="3615927"/>
            <a:ext cx="7596901" cy="618649"/>
          </a:xfrm>
          <a:prstGeom prst="rect">
            <a:avLst/>
          </a:prstGeom>
          <a:noFill/>
          <a:ln/>
        </p:spPr>
        <p:txBody>
          <a:bodyPr wrap="square" lIns="0" tIns="0" rIns="0" bIns="0" rtlCol="0" anchor="t"/>
          <a:lstStyle/>
          <a:p>
            <a:pPr marL="0" indent="0" algn="l">
              <a:lnSpc>
                <a:spcPts val="2400"/>
              </a:lnSpc>
              <a:buNone/>
            </a:pPr>
            <a:endParaRPr lang="en-US" sz="1900" dirty="0">
              <a:latin typeface="Times New Roman" panose="02020603050405020304" pitchFamily="18" charset="0"/>
              <a:cs typeface="Times New Roman" panose="02020603050405020304" pitchFamily="18" charset="0"/>
            </a:endParaRPr>
          </a:p>
        </p:txBody>
      </p:sp>
      <p:sp>
        <p:nvSpPr>
          <p:cNvPr id="19" name="Text 3">
            <a:extLst>
              <a:ext uri="{FF2B5EF4-FFF2-40B4-BE49-F238E27FC236}">
                <a16:creationId xmlns:a16="http://schemas.microsoft.com/office/drawing/2014/main" id="{A77CF0C3-11A6-7065-AC1D-E646A74A5BB0}"/>
              </a:ext>
            </a:extLst>
          </p:cNvPr>
          <p:cNvSpPr/>
          <p:nvPr/>
        </p:nvSpPr>
        <p:spPr>
          <a:xfrm>
            <a:off x="6356628" y="3634013"/>
            <a:ext cx="7596901" cy="850581"/>
          </a:xfrm>
          <a:prstGeom prst="rect">
            <a:avLst/>
          </a:prstGeom>
          <a:noFill/>
          <a:ln/>
        </p:spPr>
        <p:txBody>
          <a:bodyPr wrap="square" lIns="0" tIns="0" rIns="0" bIns="0" rtlCol="0" anchor="t"/>
          <a:lstStyle/>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Assign tasks, evaluate intern performance, and provide guidance.</a:t>
            </a:r>
          </a:p>
          <a:p>
            <a:pPr marL="0" indent="0" algn="l">
              <a:lnSpc>
                <a:spcPts val="2400"/>
              </a:lnSpc>
              <a:buNone/>
            </a:pPr>
            <a:r>
              <a:rPr lang="en-US" sz="1900" dirty="0">
                <a:solidFill>
                  <a:srgbClr val="1E3063"/>
                </a:solidFill>
                <a:latin typeface="Times New Roman" panose="02020603050405020304" pitchFamily="18" charset="0"/>
                <a:ea typeface="Instrument Sans Medium" pitchFamily="34" charset="-122"/>
                <a:cs typeface="Times New Roman" panose="02020603050405020304" pitchFamily="18" charset="0"/>
              </a:rPr>
              <a:t>Benefit from streamlined tracking, reporting, and progress monitoring</a:t>
            </a:r>
          </a:p>
        </p:txBody>
      </p:sp>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043BDA8F-B9CF-8F48-B30F-0B753BDF6912}"/>
                  </a:ext>
                </a:extLst>
              </p14:cNvPr>
              <p14:cNvContentPartPr/>
              <p14:nvPr/>
            </p14:nvContentPartPr>
            <p14:xfrm>
              <a:off x="12913537" y="7823429"/>
              <a:ext cx="1511280" cy="235080"/>
            </p14:xfrm>
          </p:contentPart>
        </mc:Choice>
        <mc:Fallback>
          <p:pic>
            <p:nvPicPr>
              <p:cNvPr id="20" name="Ink 19">
                <a:extLst>
                  <a:ext uri="{FF2B5EF4-FFF2-40B4-BE49-F238E27FC236}">
                    <a16:creationId xmlns:a16="http://schemas.microsoft.com/office/drawing/2014/main" id="{043BDA8F-B9CF-8F48-B30F-0B753BDF6912}"/>
                  </a:ext>
                </a:extLst>
              </p:cNvPr>
              <p:cNvPicPr/>
              <p:nvPr/>
            </p:nvPicPr>
            <p:blipFill>
              <a:blip r:embed="rId5"/>
              <a:stretch>
                <a:fillRect/>
              </a:stretch>
            </p:blipFill>
            <p:spPr>
              <a:xfrm>
                <a:off x="12850537" y="7760789"/>
                <a:ext cx="163692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a:extLst>
                  <a:ext uri="{FF2B5EF4-FFF2-40B4-BE49-F238E27FC236}">
                    <a16:creationId xmlns:a16="http://schemas.microsoft.com/office/drawing/2014/main" id="{3FC5CC33-C09D-655E-2079-593E5B25F4E2}"/>
                  </a:ext>
                </a:extLst>
              </p14:cNvPr>
              <p14:cNvContentPartPr/>
              <p14:nvPr/>
            </p14:nvContentPartPr>
            <p14:xfrm>
              <a:off x="12998497" y="8079029"/>
              <a:ext cx="1307880" cy="11880"/>
            </p14:xfrm>
          </p:contentPart>
        </mc:Choice>
        <mc:Fallback>
          <p:pic>
            <p:nvPicPr>
              <p:cNvPr id="22" name="Ink 21">
                <a:extLst>
                  <a:ext uri="{FF2B5EF4-FFF2-40B4-BE49-F238E27FC236}">
                    <a16:creationId xmlns:a16="http://schemas.microsoft.com/office/drawing/2014/main" id="{3FC5CC33-C09D-655E-2079-593E5B25F4E2}"/>
                  </a:ext>
                </a:extLst>
              </p:cNvPr>
              <p:cNvPicPr/>
              <p:nvPr/>
            </p:nvPicPr>
            <p:blipFill>
              <a:blip r:embed="rId7"/>
              <a:stretch>
                <a:fillRect/>
              </a:stretch>
            </p:blipFill>
            <p:spPr>
              <a:xfrm>
                <a:off x="12935497" y="8016029"/>
                <a:ext cx="1433520" cy="1375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0673" y="487680"/>
            <a:ext cx="4707969" cy="554236"/>
          </a:xfrm>
          <a:prstGeom prst="rect">
            <a:avLst/>
          </a:prstGeom>
          <a:noFill/>
          <a:ln/>
        </p:spPr>
        <p:txBody>
          <a:bodyPr wrap="none" lIns="0" tIns="0" rIns="0" bIns="0" rtlCol="0" anchor="t"/>
          <a:lstStyle/>
          <a:p>
            <a:pPr marL="0" indent="0" algn="l">
              <a:lnSpc>
                <a:spcPts val="4350"/>
              </a:lnSpc>
              <a:buNone/>
            </a:pPr>
            <a:r>
              <a:rPr lang="en-US" sz="34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User Roles &amp; Hierarchy</a:t>
            </a:r>
            <a:endParaRPr lang="en-US" sz="3450" dirty="0">
              <a:latin typeface="Times New Roman" panose="02020603050405020304" pitchFamily="18" charset="0"/>
              <a:cs typeface="Times New Roman" panose="02020603050405020304" pitchFamily="18" charset="0"/>
            </a:endParaRPr>
          </a:p>
        </p:txBody>
      </p:sp>
      <p:sp>
        <p:nvSpPr>
          <p:cNvPr id="4" name="Shape 1"/>
          <p:cNvSpPr/>
          <p:nvPr/>
        </p:nvSpPr>
        <p:spPr>
          <a:xfrm>
            <a:off x="6701807" y="1773317"/>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5" name="Shape 2"/>
          <p:cNvSpPr/>
          <p:nvPr/>
        </p:nvSpPr>
        <p:spPr>
          <a:xfrm>
            <a:off x="6524404" y="1656874"/>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3"/>
          <a:stretch>
            <a:fillRect/>
          </a:stretch>
        </p:blipFill>
        <p:spPr>
          <a:xfrm>
            <a:off x="6657396" y="1756648"/>
            <a:ext cx="265986" cy="332542"/>
          </a:xfrm>
          <a:prstGeom prst="rect">
            <a:avLst/>
          </a:prstGeom>
        </p:spPr>
      </p:pic>
      <p:sp>
        <p:nvSpPr>
          <p:cNvPr id="7" name="Text 3"/>
          <p:cNvSpPr/>
          <p:nvPr/>
        </p:nvSpPr>
        <p:spPr>
          <a:xfrm>
            <a:off x="7233778" y="168461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Intern</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7233898" y="2177106"/>
            <a:ext cx="576881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Task completion, quiz submissions, progress tracking, skill development.</a:t>
            </a:r>
            <a:endParaRPr lang="en-US" sz="2000" dirty="0">
              <a:latin typeface="Times New Roman" panose="02020603050405020304" pitchFamily="18" charset="0"/>
              <a:cs typeface="Times New Roman" panose="02020603050405020304" pitchFamily="18" charset="0"/>
            </a:endParaRPr>
          </a:p>
        </p:txBody>
      </p:sp>
      <p:sp>
        <p:nvSpPr>
          <p:cNvPr id="9" name="Shape 5"/>
          <p:cNvSpPr/>
          <p:nvPr/>
        </p:nvSpPr>
        <p:spPr>
          <a:xfrm>
            <a:off x="6967792" y="3327202"/>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0" name="Shape 6"/>
          <p:cNvSpPr/>
          <p:nvPr/>
        </p:nvSpPr>
        <p:spPr>
          <a:xfrm>
            <a:off x="6790389" y="321075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4"/>
          <a:stretch>
            <a:fillRect/>
          </a:stretch>
        </p:blipFill>
        <p:spPr>
          <a:xfrm>
            <a:off x="6923382" y="3310533"/>
            <a:ext cx="265986" cy="332542"/>
          </a:xfrm>
          <a:prstGeom prst="rect">
            <a:avLst/>
          </a:prstGeom>
        </p:spPr>
      </p:pic>
      <p:sp>
        <p:nvSpPr>
          <p:cNvPr id="12" name="Text 7"/>
          <p:cNvSpPr/>
          <p:nvPr/>
        </p:nvSpPr>
        <p:spPr>
          <a:xfrm>
            <a:off x="7499764" y="3238500"/>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Trainer</a:t>
            </a:r>
            <a:endParaRPr lang="en-US" sz="2000" dirty="0">
              <a:latin typeface="Times New Roman" panose="02020603050405020304" pitchFamily="18" charset="0"/>
              <a:cs typeface="Times New Roman" panose="02020603050405020304" pitchFamily="18" charset="0"/>
            </a:endParaRPr>
          </a:p>
        </p:txBody>
      </p:sp>
      <p:sp>
        <p:nvSpPr>
          <p:cNvPr id="13" name="Text 8"/>
          <p:cNvSpPr/>
          <p:nvPr/>
        </p:nvSpPr>
        <p:spPr>
          <a:xfrm>
            <a:off x="7499883" y="3725417"/>
            <a:ext cx="5502831"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Assignment creation, mentorship provision, performance grading, and direct intern guidance.</a:t>
            </a:r>
            <a:endParaRPr lang="en-US" sz="2000" dirty="0">
              <a:latin typeface="Times New Roman" panose="02020603050405020304" pitchFamily="18" charset="0"/>
              <a:cs typeface="Times New Roman" panose="02020603050405020304" pitchFamily="18" charset="0"/>
            </a:endParaRPr>
          </a:p>
        </p:txBody>
      </p:sp>
      <p:sp>
        <p:nvSpPr>
          <p:cNvPr id="14" name="Shape 9"/>
          <p:cNvSpPr/>
          <p:nvPr/>
        </p:nvSpPr>
        <p:spPr>
          <a:xfrm>
            <a:off x="7233897" y="4881086"/>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5" name="Shape 10"/>
          <p:cNvSpPr/>
          <p:nvPr/>
        </p:nvSpPr>
        <p:spPr>
          <a:xfrm>
            <a:off x="7056494" y="4764643"/>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6" name="Image 3" descr="preencoded.png"/>
          <p:cNvPicPr>
            <a:picLocks noChangeAspect="1"/>
          </p:cNvPicPr>
          <p:nvPr/>
        </p:nvPicPr>
        <p:blipFill>
          <a:blip r:embed="rId5"/>
          <a:stretch>
            <a:fillRect/>
          </a:stretch>
        </p:blipFill>
        <p:spPr>
          <a:xfrm>
            <a:off x="7189487" y="4864418"/>
            <a:ext cx="265986" cy="332542"/>
          </a:xfrm>
          <a:prstGeom prst="rect">
            <a:avLst/>
          </a:prstGeom>
        </p:spPr>
      </p:pic>
      <p:sp>
        <p:nvSpPr>
          <p:cNvPr id="17" name="Text 11"/>
          <p:cNvSpPr/>
          <p:nvPr/>
        </p:nvSpPr>
        <p:spPr>
          <a:xfrm>
            <a:off x="7765868" y="479238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Manager</a:t>
            </a:r>
            <a:endParaRPr lang="en-US" sz="2000" dirty="0">
              <a:latin typeface="Times New Roman" panose="02020603050405020304" pitchFamily="18" charset="0"/>
              <a:cs typeface="Times New Roman" panose="02020603050405020304" pitchFamily="18" charset="0"/>
            </a:endParaRPr>
          </a:p>
        </p:txBody>
      </p:sp>
      <p:sp>
        <p:nvSpPr>
          <p:cNvPr id="18" name="Text 12"/>
          <p:cNvSpPr/>
          <p:nvPr/>
        </p:nvSpPr>
        <p:spPr>
          <a:xfrm>
            <a:off x="7758907" y="5246727"/>
            <a:ext cx="523672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Team oversight, performance analytics, resource allocation, and strategic program decisions.</a:t>
            </a:r>
            <a:endParaRPr lang="en-US" sz="2000" dirty="0">
              <a:latin typeface="Times New Roman" panose="02020603050405020304" pitchFamily="18" charset="0"/>
              <a:cs typeface="Times New Roman" panose="02020603050405020304" pitchFamily="18" charset="0"/>
            </a:endParaRPr>
          </a:p>
        </p:txBody>
      </p:sp>
      <p:sp>
        <p:nvSpPr>
          <p:cNvPr id="19" name="Shape 13"/>
          <p:cNvSpPr/>
          <p:nvPr/>
        </p:nvSpPr>
        <p:spPr>
          <a:xfrm>
            <a:off x="7499883" y="6434971"/>
            <a:ext cx="177284" cy="1110496"/>
          </a:xfrm>
          <a:prstGeom prst="roundRect">
            <a:avLst>
              <a:gd name="adj" fmla="val 90041"/>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0" name="Shape 14"/>
          <p:cNvSpPr/>
          <p:nvPr/>
        </p:nvSpPr>
        <p:spPr>
          <a:xfrm>
            <a:off x="7322480" y="631852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21" name="Image 4" descr="preencoded.png"/>
          <p:cNvPicPr>
            <a:picLocks noChangeAspect="1"/>
          </p:cNvPicPr>
          <p:nvPr/>
        </p:nvPicPr>
        <p:blipFill>
          <a:blip r:embed="rId6"/>
          <a:stretch>
            <a:fillRect/>
          </a:stretch>
        </p:blipFill>
        <p:spPr>
          <a:xfrm>
            <a:off x="7455472" y="6418302"/>
            <a:ext cx="265986" cy="332542"/>
          </a:xfrm>
          <a:prstGeom prst="rect">
            <a:avLst/>
          </a:prstGeom>
        </p:spPr>
      </p:pic>
      <p:sp>
        <p:nvSpPr>
          <p:cNvPr id="22" name="Text 15"/>
          <p:cNvSpPr/>
          <p:nvPr/>
        </p:nvSpPr>
        <p:spPr>
          <a:xfrm>
            <a:off x="8031854" y="6346269"/>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Administrator</a:t>
            </a:r>
            <a:endParaRPr lang="en-US" sz="2000" dirty="0">
              <a:latin typeface="Times New Roman" panose="02020603050405020304" pitchFamily="18" charset="0"/>
              <a:cs typeface="Times New Roman" panose="02020603050405020304" pitchFamily="18" charset="0"/>
            </a:endParaRPr>
          </a:p>
        </p:txBody>
      </p:sp>
      <p:sp>
        <p:nvSpPr>
          <p:cNvPr id="23" name="Text 16"/>
          <p:cNvSpPr/>
          <p:nvPr/>
        </p:nvSpPr>
        <p:spPr>
          <a:xfrm>
            <a:off x="8031974" y="6800611"/>
            <a:ext cx="4970740" cy="904881"/>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System-wide control, security management, analytics dashboard access, and platform configuration.</a:t>
            </a:r>
            <a:endParaRPr lang="en-US" sz="20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08EFD008-D66C-D047-A478-9D59E59FD3B9}"/>
              </a:ext>
            </a:extLst>
          </p:cNvPr>
          <p:cNvPicPr>
            <a:picLocks noChangeAspect="1"/>
          </p:cNvPicPr>
          <p:nvPr/>
        </p:nvPicPr>
        <p:blipFill>
          <a:blip r:embed="rId7"/>
          <a:stretch>
            <a:fillRect/>
          </a:stretch>
        </p:blipFill>
        <p:spPr>
          <a:xfrm>
            <a:off x="401951" y="1478756"/>
            <a:ext cx="5900638" cy="6226736"/>
          </a:xfrm>
          <a:prstGeom prst="rect">
            <a:avLst/>
          </a:prstGeom>
        </p:spPr>
      </p:pic>
      <mc:AlternateContent xmlns:mc="http://schemas.openxmlformats.org/markup-compatibility/2006">
        <mc:Choice xmlns:p14="http://schemas.microsoft.com/office/powerpoint/2010/main" Requires="p14">
          <p:contentPart p14:bwMode="auto" r:id="rId8">
            <p14:nvContentPartPr>
              <p14:cNvPr id="26" name="Ink 25">
                <a:extLst>
                  <a:ext uri="{FF2B5EF4-FFF2-40B4-BE49-F238E27FC236}">
                    <a16:creationId xmlns:a16="http://schemas.microsoft.com/office/drawing/2014/main" id="{DD595016-79BE-C118-50E5-64CD98CEE3E6}"/>
                  </a:ext>
                </a:extLst>
              </p14:cNvPr>
              <p14:cNvContentPartPr/>
              <p14:nvPr/>
            </p14:nvContentPartPr>
            <p14:xfrm>
              <a:off x="12914257" y="7823789"/>
              <a:ext cx="1637280" cy="256680"/>
            </p14:xfrm>
          </p:contentPart>
        </mc:Choice>
        <mc:Fallback>
          <p:pic>
            <p:nvPicPr>
              <p:cNvPr id="26" name="Ink 25">
                <a:extLst>
                  <a:ext uri="{FF2B5EF4-FFF2-40B4-BE49-F238E27FC236}">
                    <a16:creationId xmlns:a16="http://schemas.microsoft.com/office/drawing/2014/main" id="{DD595016-79BE-C118-50E5-64CD98CEE3E6}"/>
                  </a:ext>
                </a:extLst>
              </p:cNvPr>
              <p:cNvPicPr/>
              <p:nvPr/>
            </p:nvPicPr>
            <p:blipFill>
              <a:blip r:embed="rId9"/>
              <a:stretch>
                <a:fillRect/>
              </a:stretch>
            </p:blipFill>
            <p:spPr>
              <a:xfrm>
                <a:off x="12851257" y="7761149"/>
                <a:ext cx="1762920" cy="3823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7457" y="590173"/>
            <a:ext cx="7035641"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Core Platform Features</a:t>
            </a:r>
            <a:endParaRPr lang="en-US" sz="4450" dirty="0">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379CD397-FA43-1E24-49D9-59845BB1F2BF}"/>
              </a:ext>
            </a:extLst>
          </p:cNvPr>
          <p:cNvGraphicFramePr>
            <a:graphicFrameLocks noGrp="1"/>
          </p:cNvGraphicFramePr>
          <p:nvPr>
            <p:extLst>
              <p:ext uri="{D42A27DB-BD31-4B8C-83A1-F6EECF244321}">
                <p14:modId xmlns:p14="http://schemas.microsoft.com/office/powerpoint/2010/main" val="422087296"/>
              </p:ext>
            </p:extLst>
          </p:nvPr>
        </p:nvGraphicFramePr>
        <p:xfrm>
          <a:off x="1018572" y="1647078"/>
          <a:ext cx="12685852" cy="4765297"/>
        </p:xfrm>
        <a:graphic>
          <a:graphicData uri="http://schemas.openxmlformats.org/drawingml/2006/table">
            <a:tbl>
              <a:tblPr firstRow="1" bandRow="1">
                <a:tableStyleId>{5C22544A-7EE6-4342-B048-85BDC9FD1C3A}</a:tableStyleId>
              </a:tblPr>
              <a:tblGrid>
                <a:gridCol w="3171463">
                  <a:extLst>
                    <a:ext uri="{9D8B030D-6E8A-4147-A177-3AD203B41FA5}">
                      <a16:colId xmlns:a16="http://schemas.microsoft.com/office/drawing/2014/main" val="3811202013"/>
                    </a:ext>
                  </a:extLst>
                </a:gridCol>
                <a:gridCol w="3171463">
                  <a:extLst>
                    <a:ext uri="{9D8B030D-6E8A-4147-A177-3AD203B41FA5}">
                      <a16:colId xmlns:a16="http://schemas.microsoft.com/office/drawing/2014/main" val="335228445"/>
                    </a:ext>
                  </a:extLst>
                </a:gridCol>
                <a:gridCol w="3171463">
                  <a:extLst>
                    <a:ext uri="{9D8B030D-6E8A-4147-A177-3AD203B41FA5}">
                      <a16:colId xmlns:a16="http://schemas.microsoft.com/office/drawing/2014/main" val="1315153622"/>
                    </a:ext>
                  </a:extLst>
                </a:gridCol>
                <a:gridCol w="3171463">
                  <a:extLst>
                    <a:ext uri="{9D8B030D-6E8A-4147-A177-3AD203B41FA5}">
                      <a16:colId xmlns:a16="http://schemas.microsoft.com/office/drawing/2014/main" val="2966998033"/>
                    </a:ext>
                  </a:extLst>
                </a:gridCol>
              </a:tblGrid>
              <a:tr h="737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Intelligent Task Management</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Quiz &amp; Assessment Engine</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Real-Time Analytics</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Collaboration Hub</a:t>
                      </a:r>
                      <a:endParaRPr lang="en-US"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108887569"/>
                  </a:ext>
                </a:extLst>
              </a:tr>
              <a:tr h="40279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smart assignment management system integrated with GitHub that enables trainers to create and assign tasks efficiently. It includes automated deadline tracking, real-time progress monitoring, instant notifications, and structured submission workflows — streamlining the entire assignment lifecycle from creation to evaluation.</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An advanced quiz management system featuring auto-grading functionality, instant feedback delivery, and detailed analytics dashboards. It enables trainers to evaluate intern performance efficiently while providing comprehensive performance tracking to measure learning outcomes and skill development effectively.</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powerful analytics module offering predictive insights, customizable reports, and interactive data visualizations. It tracks performance trends and engagement metrics, empowering administrators and trainers to make data-driven decisions that enhance productivity and program outcomes.</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Real-time notifications, a gamified leaderboard system, integrated messaging, and collaborative communication channels that enhance engagement, encourage teamwork, and promote healthy competition among interns.</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7920147"/>
                  </a:ext>
                </a:extLst>
              </a:tr>
            </a:tbl>
          </a:graphicData>
        </a:graphic>
      </p:graphicFrame>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3077A3CB-9E71-763A-1F8D-5FBD01FDF480}"/>
                  </a:ext>
                </a:extLst>
              </p14:cNvPr>
              <p14:cNvContentPartPr/>
              <p14:nvPr/>
            </p14:nvContentPartPr>
            <p14:xfrm>
              <a:off x="12974737" y="7812629"/>
              <a:ext cx="1424880" cy="185400"/>
            </p14:xfrm>
          </p:contentPart>
        </mc:Choice>
        <mc:Fallback>
          <p:pic>
            <p:nvPicPr>
              <p:cNvPr id="13" name="Ink 12">
                <a:extLst>
                  <a:ext uri="{FF2B5EF4-FFF2-40B4-BE49-F238E27FC236}">
                    <a16:creationId xmlns:a16="http://schemas.microsoft.com/office/drawing/2014/main" id="{3077A3CB-9E71-763A-1F8D-5FBD01FDF480}"/>
                  </a:ext>
                </a:extLst>
              </p:cNvPr>
              <p:cNvPicPr/>
              <p:nvPr/>
            </p:nvPicPr>
            <p:blipFill>
              <a:blip r:embed="rId4"/>
              <a:stretch>
                <a:fillRect/>
              </a:stretch>
            </p:blipFill>
            <p:spPr>
              <a:xfrm>
                <a:off x="12911737" y="7749629"/>
                <a:ext cx="155052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58B8F0A4-3183-D951-B5B5-433C43E7F125}"/>
                  </a:ext>
                </a:extLst>
              </p14:cNvPr>
              <p14:cNvContentPartPr/>
              <p14:nvPr/>
            </p14:nvContentPartPr>
            <p14:xfrm>
              <a:off x="11724817" y="7361549"/>
              <a:ext cx="1781280" cy="185760"/>
            </p14:xfrm>
          </p:contentPart>
        </mc:Choice>
        <mc:Fallback>
          <p:pic>
            <p:nvPicPr>
              <p:cNvPr id="14" name="Ink 13">
                <a:extLst>
                  <a:ext uri="{FF2B5EF4-FFF2-40B4-BE49-F238E27FC236}">
                    <a16:creationId xmlns:a16="http://schemas.microsoft.com/office/drawing/2014/main" id="{58B8F0A4-3183-D951-B5B5-433C43E7F125}"/>
                  </a:ext>
                </a:extLst>
              </p:cNvPr>
              <p:cNvPicPr/>
              <p:nvPr/>
            </p:nvPicPr>
            <p:blipFill>
              <a:blip r:embed="rId6"/>
              <a:stretch>
                <a:fillRect/>
              </a:stretch>
            </p:blipFill>
            <p:spPr>
              <a:xfrm>
                <a:off x="11662177" y="7298909"/>
                <a:ext cx="190692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0701AD90-3AA6-2565-ECDE-A4850F110E94}"/>
                  </a:ext>
                </a:extLst>
              </p14:cNvPr>
              <p14:cNvContentPartPr/>
              <p14:nvPr/>
            </p14:nvContentPartPr>
            <p14:xfrm>
              <a:off x="12975097" y="7778069"/>
              <a:ext cx="1466280" cy="174600"/>
            </p14:xfrm>
          </p:contentPart>
        </mc:Choice>
        <mc:Fallback>
          <p:pic>
            <p:nvPicPr>
              <p:cNvPr id="15" name="Ink 14">
                <a:extLst>
                  <a:ext uri="{FF2B5EF4-FFF2-40B4-BE49-F238E27FC236}">
                    <a16:creationId xmlns:a16="http://schemas.microsoft.com/office/drawing/2014/main" id="{0701AD90-3AA6-2565-ECDE-A4850F110E94}"/>
                  </a:ext>
                </a:extLst>
              </p:cNvPr>
              <p:cNvPicPr/>
              <p:nvPr/>
            </p:nvPicPr>
            <p:blipFill>
              <a:blip r:embed="rId8"/>
              <a:stretch>
                <a:fillRect/>
              </a:stretch>
            </p:blipFill>
            <p:spPr>
              <a:xfrm>
                <a:off x="12912097" y="7715069"/>
                <a:ext cx="15919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065912E3-940F-D2DD-934E-74826E6D002F}"/>
                  </a:ext>
                </a:extLst>
              </p14:cNvPr>
              <p14:cNvContentPartPr/>
              <p14:nvPr/>
            </p14:nvContentPartPr>
            <p14:xfrm>
              <a:off x="11718697" y="6978869"/>
              <a:ext cx="1963440" cy="1101600"/>
            </p14:xfrm>
          </p:contentPart>
        </mc:Choice>
        <mc:Fallback>
          <p:pic>
            <p:nvPicPr>
              <p:cNvPr id="16" name="Ink 15">
                <a:extLst>
                  <a:ext uri="{FF2B5EF4-FFF2-40B4-BE49-F238E27FC236}">
                    <a16:creationId xmlns:a16="http://schemas.microsoft.com/office/drawing/2014/main" id="{065912E3-940F-D2DD-934E-74826E6D002F}"/>
                  </a:ext>
                </a:extLst>
              </p:cNvPr>
              <p:cNvPicPr/>
              <p:nvPr/>
            </p:nvPicPr>
            <p:blipFill>
              <a:blip r:embed="rId10"/>
              <a:stretch>
                <a:fillRect/>
              </a:stretch>
            </p:blipFill>
            <p:spPr>
              <a:xfrm>
                <a:off x="11656057" y="6915869"/>
                <a:ext cx="2089080" cy="1227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A624F01B-C16F-C9B6-F141-E5B0421B043C}"/>
                  </a:ext>
                </a:extLst>
              </p14:cNvPr>
              <p14:cNvContentPartPr/>
              <p14:nvPr/>
            </p14:nvContentPartPr>
            <p14:xfrm>
              <a:off x="10928137" y="7893629"/>
              <a:ext cx="1723320" cy="48960"/>
            </p14:xfrm>
          </p:contentPart>
        </mc:Choice>
        <mc:Fallback>
          <p:pic>
            <p:nvPicPr>
              <p:cNvPr id="18" name="Ink 17">
                <a:extLst>
                  <a:ext uri="{FF2B5EF4-FFF2-40B4-BE49-F238E27FC236}">
                    <a16:creationId xmlns:a16="http://schemas.microsoft.com/office/drawing/2014/main" id="{A624F01B-C16F-C9B6-F141-E5B0421B043C}"/>
                  </a:ext>
                </a:extLst>
              </p:cNvPr>
              <p:cNvPicPr/>
              <p:nvPr/>
            </p:nvPicPr>
            <p:blipFill>
              <a:blip r:embed="rId12"/>
              <a:stretch>
                <a:fillRect/>
              </a:stretch>
            </p:blipFill>
            <p:spPr>
              <a:xfrm>
                <a:off x="10865137" y="7830629"/>
                <a:ext cx="18489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474BB011-F1AE-D184-500A-9E78739B51ED}"/>
                  </a:ext>
                </a:extLst>
              </p14:cNvPr>
              <p14:cNvContentPartPr/>
              <p14:nvPr/>
            </p14:nvContentPartPr>
            <p14:xfrm>
              <a:off x="12821377" y="7986509"/>
              <a:ext cx="1564920" cy="82080"/>
            </p14:xfrm>
          </p:contentPart>
        </mc:Choice>
        <mc:Fallback>
          <p:pic>
            <p:nvPicPr>
              <p:cNvPr id="19" name="Ink 18">
                <a:extLst>
                  <a:ext uri="{FF2B5EF4-FFF2-40B4-BE49-F238E27FC236}">
                    <a16:creationId xmlns:a16="http://schemas.microsoft.com/office/drawing/2014/main" id="{474BB011-F1AE-D184-500A-9E78739B51ED}"/>
                  </a:ext>
                </a:extLst>
              </p:cNvPr>
              <p:cNvPicPr/>
              <p:nvPr/>
            </p:nvPicPr>
            <p:blipFill>
              <a:blip r:embed="rId14"/>
              <a:stretch>
                <a:fillRect/>
              </a:stretch>
            </p:blipFill>
            <p:spPr>
              <a:xfrm>
                <a:off x="12758377" y="7923869"/>
                <a:ext cx="1690560" cy="20772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AF53E1-4369-1DB4-DFD7-6ECE65A080B4}"/>
              </a:ext>
            </a:extLst>
          </p:cNvPr>
          <p:cNvSpPr txBox="1"/>
          <p:nvPr/>
        </p:nvSpPr>
        <p:spPr>
          <a:xfrm>
            <a:off x="1053296" y="265832"/>
            <a:ext cx="7315200" cy="707886"/>
          </a:xfrm>
          <a:prstGeom prst="rect">
            <a:avLst/>
          </a:prstGeom>
          <a:noFill/>
        </p:spPr>
        <p:txBody>
          <a:bodyPr wrap="square">
            <a:spAutoFit/>
          </a:bodyPr>
          <a:lstStyle/>
          <a:p>
            <a:r>
              <a:rPr lang="en-IN" sz="4000" dirty="0">
                <a:latin typeface="Times New Roman" panose="02020603050405020304" pitchFamily="18" charset="0"/>
                <a:cs typeface="Times New Roman" panose="02020603050405020304" pitchFamily="18" charset="0"/>
              </a:rPr>
              <a:t>Unique Features</a:t>
            </a:r>
          </a:p>
        </p:txBody>
      </p:sp>
      <p:sp>
        <p:nvSpPr>
          <p:cNvPr id="9" name="TextBox 8">
            <a:extLst>
              <a:ext uri="{FF2B5EF4-FFF2-40B4-BE49-F238E27FC236}">
                <a16:creationId xmlns:a16="http://schemas.microsoft.com/office/drawing/2014/main" id="{E8779F2B-6A71-5AD3-CE9B-312BA9511A05}"/>
              </a:ext>
            </a:extLst>
          </p:cNvPr>
          <p:cNvSpPr txBox="1"/>
          <p:nvPr/>
        </p:nvSpPr>
        <p:spPr>
          <a:xfrm>
            <a:off x="1053296" y="1305540"/>
            <a:ext cx="12990950" cy="10618291"/>
          </a:xfrm>
          <a:prstGeom prst="rect">
            <a:avLst/>
          </a:prstGeom>
          <a:noFill/>
        </p:spPr>
        <p:txBody>
          <a:bodyPr wrap="square">
            <a:spAutoFit/>
          </a:bodyPr>
          <a:lstStyle/>
          <a:p>
            <a:pPr marL="342900" indent="-34290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Role-Based User Authentication:</a:t>
            </a:r>
          </a:p>
          <a:p>
            <a:r>
              <a:rPr lang="en-IN" sz="1800" b="1" dirty="0">
                <a:latin typeface="Times New Roman" panose="02020603050405020304" pitchFamily="18" charset="0"/>
                <a:cs typeface="Times New Roman" panose="02020603050405020304" pitchFamily="18" charset="0"/>
              </a:rPr>
              <a:t> </a:t>
            </a:r>
            <a:r>
              <a:rPr lang="en-US" sz="1800" b="1" dirty="0">
                <a:solidFill>
                  <a:srgbClr val="1E3063"/>
                </a:solidFill>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Secure login system implemented with JSON Web Tokens (JWT), ensuring that each user (Intern, Trainer, or Manager) can access only their designated features and permissions.</a:t>
            </a:r>
          </a:p>
          <a:p>
            <a:endParaRPr lang="en-US" sz="1800" b="1" dirty="0">
              <a:solidFill>
                <a:srgbClr val="1E306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Quiz File Parsing and Auto-Conversion:</a:t>
            </a:r>
          </a:p>
          <a:p>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Supports .xlsx, .xml, and .csv file formats for bulk quiz uploads. The system automatically converts uploaded data into structured multiple-choice question papers, reducing manual effort.</a:t>
            </a:r>
          </a:p>
          <a:p>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Randomized Question and Option Order:</a:t>
            </a:r>
          </a:p>
          <a:p>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Each intern receives a unique version of the quiz with randomized questions and shuffled options, preventing cheating and maintaining fairness during assessments.</a:t>
            </a:r>
          </a:p>
          <a:p>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Real-Time Notifications System:</a:t>
            </a:r>
          </a:p>
          <a:p>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Interns receive dashboard notifications when trainers assign new tasks or quizzes. Trainers are notified instantly when interns submit completed tasks or quizzes, improving communication efficiency.</a:t>
            </a:r>
          </a:p>
          <a:p>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Automated Quiz Evaluation:</a:t>
            </a:r>
          </a:p>
          <a:p>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Quizzes are auto-graded upon submission, providing instant results and saving trainers valuable time in manual scoring.</a:t>
            </a:r>
          </a:p>
          <a:p>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Leaderboards and Analytics Dashboard:</a:t>
            </a:r>
          </a:p>
          <a:p>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Interactive leaderboards display rankings for interns, trainers, and managers. The analytics module provides real-time insights using graphs and charts for performance tracking and progress monitoring.</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solidFill>
                <a:srgbClr val="1E3063"/>
              </a:solidFill>
              <a:latin typeface="Times New Roman" panose="02020603050405020304" pitchFamily="18" charset="0"/>
              <a:cs typeface="Times New Roman" panose="02020603050405020304" pitchFamily="18" charset="0"/>
            </a:endParaRPr>
          </a:p>
          <a:p>
            <a:endParaRPr lang="en-US" b="1" dirty="0">
              <a:solidFill>
                <a:srgbClr val="1E3063"/>
              </a:solidFill>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8112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4596" y="451485"/>
            <a:ext cx="4104323" cy="512921"/>
          </a:xfrm>
          <a:prstGeom prst="rect">
            <a:avLst/>
          </a:prstGeom>
          <a:noFill/>
          <a:ln/>
        </p:spPr>
        <p:txBody>
          <a:bodyPr wrap="none" lIns="0" tIns="0" rIns="0" bIns="0" rtlCol="0" anchor="t"/>
          <a:lstStyle/>
          <a:p>
            <a:pPr marL="0" indent="0" algn="l">
              <a:lnSpc>
                <a:spcPts val="4000"/>
              </a:lnSpc>
              <a:buNone/>
            </a:pPr>
            <a:r>
              <a:rPr lang="en-US" sz="32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Technology Stack</a:t>
            </a:r>
            <a:endParaRPr lang="en-US" sz="3200" dirty="0">
              <a:latin typeface="Times New Roman" panose="02020603050405020304" pitchFamily="18" charset="0"/>
              <a:cs typeface="Times New Roman" panose="02020603050405020304" pitchFamily="18" charset="0"/>
            </a:endParaRPr>
          </a:p>
        </p:txBody>
      </p:sp>
      <p:sp>
        <p:nvSpPr>
          <p:cNvPr id="3" name="Shape 1"/>
          <p:cNvSpPr/>
          <p:nvPr/>
        </p:nvSpPr>
        <p:spPr>
          <a:xfrm>
            <a:off x="574596" y="1292662"/>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4" name="Shape 2"/>
          <p:cNvSpPr/>
          <p:nvPr/>
        </p:nvSpPr>
        <p:spPr>
          <a:xfrm>
            <a:off x="597456" y="131552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802600" y="1634490"/>
            <a:ext cx="246221" cy="307777"/>
          </a:xfrm>
          <a:prstGeom prst="rect">
            <a:avLst/>
          </a:prstGeom>
        </p:spPr>
      </p:pic>
      <p:sp>
        <p:nvSpPr>
          <p:cNvPr id="6" name="Text 3"/>
          <p:cNvSpPr/>
          <p:nvPr/>
        </p:nvSpPr>
        <p:spPr>
          <a:xfrm>
            <a:off x="1418153" y="147959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Frontend Layer</a:t>
            </a:r>
            <a:endParaRPr lang="en-US" sz="1600" dirty="0">
              <a:latin typeface="Times New Roman" panose="02020603050405020304" pitchFamily="18" charset="0"/>
              <a:cs typeface="Times New Roman" panose="02020603050405020304" pitchFamily="18" charset="0"/>
            </a:endParaRPr>
          </a:p>
        </p:txBody>
      </p:sp>
      <p:sp>
        <p:nvSpPr>
          <p:cNvPr id="7" name="Text 4"/>
          <p:cNvSpPr/>
          <p:nvPr/>
        </p:nvSpPr>
        <p:spPr>
          <a:xfrm>
            <a:off x="1418153" y="1834634"/>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The user interface that powers our application, ensuring a smooth and responsive experience.</a:t>
            </a:r>
            <a:endParaRPr lang="en-US" sz="1250" dirty="0">
              <a:latin typeface="Times New Roman" panose="02020603050405020304" pitchFamily="18" charset="0"/>
              <a:cs typeface="Times New Roman" panose="02020603050405020304" pitchFamily="18" charset="0"/>
            </a:endParaRPr>
          </a:p>
        </p:txBody>
      </p:sp>
      <p:sp>
        <p:nvSpPr>
          <p:cNvPr id="8" name="Shape 5"/>
          <p:cNvSpPr/>
          <p:nvPr/>
        </p:nvSpPr>
        <p:spPr>
          <a:xfrm>
            <a:off x="574596" y="2448282"/>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9" name="Shape 6"/>
          <p:cNvSpPr/>
          <p:nvPr/>
        </p:nvSpPr>
        <p:spPr>
          <a:xfrm>
            <a:off x="597456" y="247114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0" name="Image 1" descr="preencoded.png"/>
          <p:cNvPicPr>
            <a:picLocks noChangeAspect="1"/>
          </p:cNvPicPr>
          <p:nvPr/>
        </p:nvPicPr>
        <p:blipFill>
          <a:blip r:embed="rId4"/>
          <a:stretch>
            <a:fillRect/>
          </a:stretch>
        </p:blipFill>
        <p:spPr>
          <a:xfrm>
            <a:off x="802600" y="2790111"/>
            <a:ext cx="246221" cy="307777"/>
          </a:xfrm>
          <a:prstGeom prst="rect">
            <a:avLst/>
          </a:prstGeom>
        </p:spPr>
      </p:pic>
      <p:sp>
        <p:nvSpPr>
          <p:cNvPr id="11" name="Text 7"/>
          <p:cNvSpPr/>
          <p:nvPr/>
        </p:nvSpPr>
        <p:spPr>
          <a:xfrm>
            <a:off x="1418153" y="26352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Backend Services</a:t>
            </a:r>
            <a:endParaRPr lang="en-US" sz="1600" dirty="0">
              <a:latin typeface="Times New Roman" panose="02020603050405020304" pitchFamily="18" charset="0"/>
              <a:cs typeface="Times New Roman" panose="02020603050405020304" pitchFamily="18" charset="0"/>
            </a:endParaRPr>
          </a:p>
        </p:txBody>
      </p:sp>
      <p:sp>
        <p:nvSpPr>
          <p:cNvPr id="12" name="Text 8"/>
          <p:cNvSpPr/>
          <p:nvPr/>
        </p:nvSpPr>
        <p:spPr>
          <a:xfrm>
            <a:off x="1418153" y="2990255"/>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Robust and scalable services that handle data processing, business logic, and API interactions.</a:t>
            </a:r>
            <a:endParaRPr lang="en-US" sz="1250" dirty="0">
              <a:latin typeface="Times New Roman" panose="02020603050405020304" pitchFamily="18" charset="0"/>
              <a:cs typeface="Times New Roman" panose="02020603050405020304" pitchFamily="18" charset="0"/>
            </a:endParaRPr>
          </a:p>
        </p:txBody>
      </p:sp>
      <p:sp>
        <p:nvSpPr>
          <p:cNvPr id="13" name="Shape 9"/>
          <p:cNvSpPr/>
          <p:nvPr/>
        </p:nvSpPr>
        <p:spPr>
          <a:xfrm>
            <a:off x="574596" y="360390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4" name="Shape 10"/>
          <p:cNvSpPr/>
          <p:nvPr/>
        </p:nvSpPr>
        <p:spPr>
          <a:xfrm>
            <a:off x="597456" y="362676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5" name="Image 2" descr="preencoded.png"/>
          <p:cNvPicPr>
            <a:picLocks noChangeAspect="1"/>
          </p:cNvPicPr>
          <p:nvPr/>
        </p:nvPicPr>
        <p:blipFill>
          <a:blip r:embed="rId5"/>
          <a:stretch>
            <a:fillRect/>
          </a:stretch>
        </p:blipFill>
        <p:spPr>
          <a:xfrm>
            <a:off x="802600" y="3945731"/>
            <a:ext cx="246221" cy="307777"/>
          </a:xfrm>
          <a:prstGeom prst="rect">
            <a:avLst/>
          </a:prstGeom>
        </p:spPr>
      </p:pic>
      <p:sp>
        <p:nvSpPr>
          <p:cNvPr id="16" name="Text 11"/>
          <p:cNvSpPr/>
          <p:nvPr/>
        </p:nvSpPr>
        <p:spPr>
          <a:xfrm>
            <a:off x="1418153" y="3790831"/>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1600" dirty="0">
              <a:latin typeface="Times New Roman" panose="02020603050405020304" pitchFamily="18" charset="0"/>
              <a:cs typeface="Times New Roman" panose="02020603050405020304" pitchFamily="18" charset="0"/>
            </a:endParaRPr>
          </a:p>
        </p:txBody>
      </p:sp>
      <p:sp>
        <p:nvSpPr>
          <p:cNvPr id="17" name="Text 12"/>
          <p:cNvSpPr/>
          <p:nvPr/>
        </p:nvSpPr>
        <p:spPr>
          <a:xfrm>
            <a:off x="1418153" y="4145875"/>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Secure and efficient data storage and retrieval, designed for performance and integrity.</a:t>
            </a:r>
            <a:endParaRPr lang="en-US" sz="1250" dirty="0">
              <a:latin typeface="Times New Roman" panose="02020603050405020304" pitchFamily="18" charset="0"/>
              <a:cs typeface="Times New Roman" panose="02020603050405020304" pitchFamily="18" charset="0"/>
            </a:endParaRPr>
          </a:p>
        </p:txBody>
      </p:sp>
      <p:sp>
        <p:nvSpPr>
          <p:cNvPr id="18" name="Shape 13"/>
          <p:cNvSpPr/>
          <p:nvPr/>
        </p:nvSpPr>
        <p:spPr>
          <a:xfrm>
            <a:off x="574596" y="475952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9" name="Shape 14"/>
          <p:cNvSpPr/>
          <p:nvPr/>
        </p:nvSpPr>
        <p:spPr>
          <a:xfrm>
            <a:off x="597456" y="478238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0" name="Image 3" descr="preencoded.png"/>
          <p:cNvPicPr>
            <a:picLocks noChangeAspect="1"/>
          </p:cNvPicPr>
          <p:nvPr/>
        </p:nvPicPr>
        <p:blipFill>
          <a:blip r:embed="rId6"/>
          <a:stretch>
            <a:fillRect/>
          </a:stretch>
        </p:blipFill>
        <p:spPr>
          <a:xfrm>
            <a:off x="802600" y="5101352"/>
            <a:ext cx="246221" cy="307777"/>
          </a:xfrm>
          <a:prstGeom prst="rect">
            <a:avLst/>
          </a:prstGeom>
        </p:spPr>
      </p:pic>
      <p:sp>
        <p:nvSpPr>
          <p:cNvPr id="21" name="Text 15"/>
          <p:cNvSpPr/>
          <p:nvPr/>
        </p:nvSpPr>
        <p:spPr>
          <a:xfrm>
            <a:off x="1418153" y="4946452"/>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Supporting Tools</a:t>
            </a:r>
            <a:endParaRPr lang="en-US" sz="1600" dirty="0">
              <a:latin typeface="Times New Roman" panose="02020603050405020304" pitchFamily="18" charset="0"/>
              <a:cs typeface="Times New Roman" panose="02020603050405020304" pitchFamily="18" charset="0"/>
            </a:endParaRPr>
          </a:p>
        </p:txBody>
      </p:sp>
      <p:sp>
        <p:nvSpPr>
          <p:cNvPr id="22" name="Text 16"/>
          <p:cNvSpPr/>
          <p:nvPr/>
        </p:nvSpPr>
        <p:spPr>
          <a:xfrm>
            <a:off x="1418153" y="5301496"/>
            <a:ext cx="12614791" cy="262652"/>
          </a:xfrm>
          <a:prstGeom prst="rect">
            <a:avLst/>
          </a:prstGeom>
          <a:noFill/>
          <a:ln/>
        </p:spPr>
        <p:txBody>
          <a:bodyPr wrap="none" lIns="0" tIns="0" rIns="0" bIns="0" rtlCol="0" anchor="t"/>
          <a:lstStyle/>
          <a:p>
            <a:pPr marL="0" indent="0" algn="l">
              <a:lnSpc>
                <a:spcPts val="2050"/>
              </a:lnSpc>
              <a:buNone/>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Essential utilities and integrations that enhance development, documentation, and collaboration.</a:t>
            </a:r>
            <a:endParaRPr lang="en-US" sz="1250" dirty="0">
              <a:latin typeface="Times New Roman" panose="02020603050405020304" pitchFamily="18" charset="0"/>
              <a:cs typeface="Times New Roman" panose="02020603050405020304" pitchFamily="18" charset="0"/>
            </a:endParaRPr>
          </a:p>
        </p:txBody>
      </p:sp>
      <p:sp>
        <p:nvSpPr>
          <p:cNvPr id="23" name="Text 17"/>
          <p:cNvSpPr/>
          <p:nvPr/>
        </p:nvSpPr>
        <p:spPr>
          <a:xfrm>
            <a:off x="574596"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Frontend</a:t>
            </a:r>
            <a:endParaRPr lang="en-US" sz="1600" dirty="0">
              <a:latin typeface="Times New Roman" panose="02020603050405020304" pitchFamily="18" charset="0"/>
              <a:cs typeface="Times New Roman" panose="02020603050405020304" pitchFamily="18" charset="0"/>
            </a:endParaRPr>
          </a:p>
        </p:txBody>
      </p:sp>
      <p:sp>
        <p:nvSpPr>
          <p:cNvPr id="24" name="Text 18"/>
          <p:cNvSpPr/>
          <p:nvPr/>
        </p:nvSpPr>
        <p:spPr>
          <a:xfrm>
            <a:off x="574596"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19.1.1</a:t>
            </a:r>
            <a:endParaRPr lang="en-US" sz="1250" dirty="0">
              <a:latin typeface="Times New Roman" panose="02020603050405020304" pitchFamily="18" charset="0"/>
              <a:cs typeface="Times New Roman" panose="02020603050405020304" pitchFamily="18" charset="0"/>
            </a:endParaRPr>
          </a:p>
        </p:txBody>
      </p:sp>
      <p:sp>
        <p:nvSpPr>
          <p:cNvPr id="25" name="Text 19"/>
          <p:cNvSpPr/>
          <p:nvPr/>
        </p:nvSpPr>
        <p:spPr>
          <a:xfrm>
            <a:off x="574596"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TypeScript</a:t>
            </a:r>
            <a:endParaRPr lang="en-US" sz="1250" dirty="0">
              <a:latin typeface="Times New Roman" panose="02020603050405020304" pitchFamily="18" charset="0"/>
              <a:cs typeface="Times New Roman" panose="02020603050405020304" pitchFamily="18" charset="0"/>
            </a:endParaRPr>
          </a:p>
        </p:txBody>
      </p:sp>
      <p:sp>
        <p:nvSpPr>
          <p:cNvPr id="26" name="Text 20"/>
          <p:cNvSpPr/>
          <p:nvPr/>
        </p:nvSpPr>
        <p:spPr>
          <a:xfrm>
            <a:off x="574596"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Bootstrap 5.3.8</a:t>
            </a:r>
            <a:endParaRPr lang="en-US" sz="1250" dirty="0">
              <a:latin typeface="Times New Roman" panose="02020603050405020304" pitchFamily="18" charset="0"/>
              <a:cs typeface="Times New Roman" panose="02020603050405020304" pitchFamily="18" charset="0"/>
            </a:endParaRPr>
          </a:p>
        </p:txBody>
      </p:sp>
      <p:sp>
        <p:nvSpPr>
          <p:cNvPr id="27" name="Text 21"/>
          <p:cNvSpPr/>
          <p:nvPr/>
        </p:nvSpPr>
        <p:spPr>
          <a:xfrm>
            <a:off x="574596" y="748057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Chart.js</a:t>
            </a:r>
            <a:endParaRPr lang="en-US" sz="1250" dirty="0">
              <a:latin typeface="Times New Roman" panose="02020603050405020304" pitchFamily="18" charset="0"/>
              <a:cs typeface="Times New Roman" panose="02020603050405020304" pitchFamily="18" charset="0"/>
            </a:endParaRPr>
          </a:p>
        </p:txBody>
      </p:sp>
      <p:sp>
        <p:nvSpPr>
          <p:cNvPr id="28" name="Text 22"/>
          <p:cNvSpPr/>
          <p:nvPr/>
        </p:nvSpPr>
        <p:spPr>
          <a:xfrm>
            <a:off x="4052649"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Backend</a:t>
            </a:r>
            <a:endParaRPr lang="en-US" sz="1600" dirty="0">
              <a:latin typeface="Times New Roman" panose="02020603050405020304" pitchFamily="18" charset="0"/>
              <a:cs typeface="Times New Roman" panose="02020603050405020304" pitchFamily="18" charset="0"/>
            </a:endParaRPr>
          </a:p>
        </p:txBody>
      </p:sp>
      <p:sp>
        <p:nvSpPr>
          <p:cNvPr id="29" name="Text 23"/>
          <p:cNvSpPr/>
          <p:nvPr/>
        </p:nvSpPr>
        <p:spPr>
          <a:xfrm>
            <a:off x="4052649"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.NET Core 8.0</a:t>
            </a:r>
            <a:endParaRPr lang="en-US" sz="1250" dirty="0">
              <a:latin typeface="Times New Roman" panose="02020603050405020304" pitchFamily="18" charset="0"/>
              <a:cs typeface="Times New Roman" panose="02020603050405020304" pitchFamily="18" charset="0"/>
            </a:endParaRPr>
          </a:p>
        </p:txBody>
      </p:sp>
      <p:sp>
        <p:nvSpPr>
          <p:cNvPr id="30" name="Text 24"/>
          <p:cNvSpPr/>
          <p:nvPr/>
        </p:nvSpPr>
        <p:spPr>
          <a:xfrm>
            <a:off x="4052649"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a:t>
            </a:r>
            <a:endParaRPr lang="en-US" sz="1250" dirty="0">
              <a:latin typeface="Times New Roman" panose="02020603050405020304" pitchFamily="18" charset="0"/>
              <a:cs typeface="Times New Roman" panose="02020603050405020304" pitchFamily="18" charset="0"/>
            </a:endParaRPr>
          </a:p>
        </p:txBody>
      </p:sp>
      <p:sp>
        <p:nvSpPr>
          <p:cNvPr id="31" name="Text 25"/>
          <p:cNvSpPr/>
          <p:nvPr/>
        </p:nvSpPr>
        <p:spPr>
          <a:xfrm>
            <a:off x="4052649"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JWT Auth</a:t>
            </a:r>
            <a:endParaRPr lang="en-US" sz="1250" dirty="0">
              <a:latin typeface="Times New Roman" panose="02020603050405020304" pitchFamily="18" charset="0"/>
              <a:cs typeface="Times New Roman" panose="02020603050405020304" pitchFamily="18" charset="0"/>
            </a:endParaRPr>
          </a:p>
        </p:txBody>
      </p:sp>
      <p:sp>
        <p:nvSpPr>
          <p:cNvPr id="32" name="Text 26"/>
          <p:cNvSpPr/>
          <p:nvPr/>
        </p:nvSpPr>
        <p:spPr>
          <a:xfrm>
            <a:off x="4052649" y="748057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SignalR</a:t>
            </a:r>
            <a:endParaRPr lang="en-US" sz="1250" dirty="0">
              <a:latin typeface="Times New Roman" panose="02020603050405020304" pitchFamily="18" charset="0"/>
              <a:cs typeface="Times New Roman" panose="02020603050405020304" pitchFamily="18" charset="0"/>
            </a:endParaRPr>
          </a:p>
        </p:txBody>
      </p:sp>
      <p:sp>
        <p:nvSpPr>
          <p:cNvPr id="33" name="Text 27"/>
          <p:cNvSpPr/>
          <p:nvPr/>
        </p:nvSpPr>
        <p:spPr>
          <a:xfrm>
            <a:off x="7530703"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Database</a:t>
            </a:r>
            <a:endParaRPr lang="en-US" sz="1600" dirty="0">
              <a:latin typeface="Times New Roman" panose="02020603050405020304" pitchFamily="18" charset="0"/>
              <a:cs typeface="Times New Roman" panose="02020603050405020304" pitchFamily="18" charset="0"/>
            </a:endParaRPr>
          </a:p>
        </p:txBody>
      </p:sp>
      <p:sp>
        <p:nvSpPr>
          <p:cNvPr id="34" name="Text 28"/>
          <p:cNvSpPr/>
          <p:nvPr/>
        </p:nvSpPr>
        <p:spPr>
          <a:xfrm>
            <a:off x="7530703"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SQL Server</a:t>
            </a:r>
            <a:endParaRPr lang="en-US" sz="1250" dirty="0">
              <a:latin typeface="Times New Roman" panose="02020603050405020304" pitchFamily="18" charset="0"/>
              <a:cs typeface="Times New Roman" panose="02020603050405020304" pitchFamily="18" charset="0"/>
            </a:endParaRPr>
          </a:p>
        </p:txBody>
      </p:sp>
      <p:sp>
        <p:nvSpPr>
          <p:cNvPr id="35" name="Text 29"/>
          <p:cNvSpPr/>
          <p:nvPr/>
        </p:nvSpPr>
        <p:spPr>
          <a:xfrm>
            <a:off x="7530703"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Relational Design</a:t>
            </a:r>
            <a:endParaRPr lang="en-US" sz="1250" dirty="0">
              <a:latin typeface="Times New Roman" panose="02020603050405020304" pitchFamily="18" charset="0"/>
              <a:cs typeface="Times New Roman" panose="02020603050405020304" pitchFamily="18" charset="0"/>
            </a:endParaRPr>
          </a:p>
        </p:txBody>
      </p:sp>
      <p:sp>
        <p:nvSpPr>
          <p:cNvPr id="36" name="Text 30"/>
          <p:cNvSpPr/>
          <p:nvPr/>
        </p:nvSpPr>
        <p:spPr>
          <a:xfrm>
            <a:off x="7530703"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Optimized Queries</a:t>
            </a:r>
            <a:endParaRPr lang="en-US" sz="1250" dirty="0">
              <a:latin typeface="Times New Roman" panose="02020603050405020304" pitchFamily="18" charset="0"/>
              <a:cs typeface="Times New Roman" panose="02020603050405020304" pitchFamily="18" charset="0"/>
            </a:endParaRPr>
          </a:p>
        </p:txBody>
      </p:sp>
      <p:sp>
        <p:nvSpPr>
          <p:cNvPr id="37" name="Text 31"/>
          <p:cNvSpPr/>
          <p:nvPr/>
        </p:nvSpPr>
        <p:spPr>
          <a:xfrm>
            <a:off x="11008757" y="6099810"/>
            <a:ext cx="2052161" cy="256580"/>
          </a:xfrm>
          <a:prstGeom prst="rect">
            <a:avLst/>
          </a:prstGeom>
          <a:noFill/>
          <a:ln/>
        </p:spPr>
        <p:txBody>
          <a:bodyPr wrap="none" lIns="0" tIns="0" rIns="0" bIns="0" rtlCol="0" anchor="t"/>
          <a:lstStyle/>
          <a:p>
            <a:pPr marL="0" indent="0" algn="l">
              <a:lnSpc>
                <a:spcPts val="2000"/>
              </a:lnSpc>
              <a:buNone/>
            </a:pPr>
            <a:r>
              <a:rPr lang="en-US" sz="16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Tools</a:t>
            </a:r>
            <a:endParaRPr lang="en-US" sz="1600" dirty="0">
              <a:latin typeface="Times New Roman" panose="02020603050405020304" pitchFamily="18" charset="0"/>
              <a:cs typeface="Times New Roman" panose="02020603050405020304" pitchFamily="18" charset="0"/>
            </a:endParaRPr>
          </a:p>
        </p:txBody>
      </p:sp>
      <p:sp>
        <p:nvSpPr>
          <p:cNvPr id="38" name="Text 32"/>
          <p:cNvSpPr/>
          <p:nvPr/>
        </p:nvSpPr>
        <p:spPr>
          <a:xfrm>
            <a:off x="11008757"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AutoMapper</a:t>
            </a:r>
            <a:endParaRPr lang="en-US" sz="1250" dirty="0">
              <a:latin typeface="Times New Roman" panose="02020603050405020304" pitchFamily="18" charset="0"/>
              <a:cs typeface="Times New Roman" panose="02020603050405020304" pitchFamily="18" charset="0"/>
            </a:endParaRPr>
          </a:p>
        </p:txBody>
      </p:sp>
      <p:sp>
        <p:nvSpPr>
          <p:cNvPr id="39" name="Text 33"/>
          <p:cNvSpPr/>
          <p:nvPr/>
        </p:nvSpPr>
        <p:spPr>
          <a:xfrm>
            <a:off x="11008757"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Swagger Docs</a:t>
            </a:r>
            <a:endParaRPr lang="en-US" sz="1250" dirty="0">
              <a:latin typeface="Times New Roman" panose="02020603050405020304" pitchFamily="18" charset="0"/>
              <a:cs typeface="Times New Roman" panose="02020603050405020304" pitchFamily="18" charset="0"/>
            </a:endParaRPr>
          </a:p>
        </p:txBody>
      </p:sp>
      <p:sp>
        <p:nvSpPr>
          <p:cNvPr id="40" name="Text 34"/>
          <p:cNvSpPr/>
          <p:nvPr/>
        </p:nvSpPr>
        <p:spPr>
          <a:xfrm>
            <a:off x="11008757"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1E3063"/>
                </a:solidFill>
                <a:latin typeface="Times New Roman" panose="02020603050405020304" pitchFamily="18" charset="0"/>
                <a:ea typeface="Instrument Sans Medium" pitchFamily="34" charset="-122"/>
                <a:cs typeface="Times New Roman" panose="02020603050405020304" pitchFamily="18" charset="0"/>
              </a:rPr>
              <a:t>GitHub Integration</a:t>
            </a:r>
            <a:endParaRPr lang="en-US" sz="125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7">
            <p14:nvContentPartPr>
              <p14:cNvPr id="42" name="Ink 41">
                <a:extLst>
                  <a:ext uri="{FF2B5EF4-FFF2-40B4-BE49-F238E27FC236}">
                    <a16:creationId xmlns:a16="http://schemas.microsoft.com/office/drawing/2014/main" id="{0F27FAD6-882A-B803-DEA1-50ECA7BA8015}"/>
                  </a:ext>
                </a:extLst>
              </p14:cNvPr>
              <p14:cNvContentPartPr/>
              <p14:nvPr/>
            </p14:nvContentPartPr>
            <p14:xfrm>
              <a:off x="12761617" y="7705349"/>
              <a:ext cx="1720800" cy="345240"/>
            </p14:xfrm>
          </p:contentPart>
        </mc:Choice>
        <mc:Fallback>
          <p:pic>
            <p:nvPicPr>
              <p:cNvPr id="42" name="Ink 41">
                <a:extLst>
                  <a:ext uri="{FF2B5EF4-FFF2-40B4-BE49-F238E27FC236}">
                    <a16:creationId xmlns:a16="http://schemas.microsoft.com/office/drawing/2014/main" id="{0F27FAD6-882A-B803-DEA1-50ECA7BA8015}"/>
                  </a:ext>
                </a:extLst>
              </p:cNvPr>
              <p:cNvPicPr/>
              <p:nvPr/>
            </p:nvPicPr>
            <p:blipFill>
              <a:blip r:embed="rId8"/>
              <a:stretch>
                <a:fillRect/>
              </a:stretch>
            </p:blipFill>
            <p:spPr>
              <a:xfrm>
                <a:off x="12698617" y="7642709"/>
                <a:ext cx="184644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3" name="Ink 42">
                <a:extLst>
                  <a:ext uri="{FF2B5EF4-FFF2-40B4-BE49-F238E27FC236}">
                    <a16:creationId xmlns:a16="http://schemas.microsoft.com/office/drawing/2014/main" id="{8348A44F-D3F7-3BDB-22E5-E38FE370854A}"/>
                  </a:ext>
                </a:extLst>
              </p14:cNvPr>
              <p14:cNvContentPartPr/>
              <p14:nvPr/>
            </p14:nvContentPartPr>
            <p14:xfrm>
              <a:off x="12867097" y="7800749"/>
              <a:ext cx="1546200" cy="219240"/>
            </p14:xfrm>
          </p:contentPart>
        </mc:Choice>
        <mc:Fallback>
          <p:pic>
            <p:nvPicPr>
              <p:cNvPr id="43" name="Ink 42">
                <a:extLst>
                  <a:ext uri="{FF2B5EF4-FFF2-40B4-BE49-F238E27FC236}">
                    <a16:creationId xmlns:a16="http://schemas.microsoft.com/office/drawing/2014/main" id="{8348A44F-D3F7-3BDB-22E5-E38FE370854A}"/>
                  </a:ext>
                </a:extLst>
              </p:cNvPr>
              <p:cNvPicPr/>
              <p:nvPr/>
            </p:nvPicPr>
            <p:blipFill>
              <a:blip r:embed="rId10"/>
              <a:stretch>
                <a:fillRect/>
              </a:stretch>
            </p:blipFill>
            <p:spPr>
              <a:xfrm>
                <a:off x="12804457" y="7737749"/>
                <a:ext cx="167184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5" name="Ink 44">
                <a:extLst>
                  <a:ext uri="{FF2B5EF4-FFF2-40B4-BE49-F238E27FC236}">
                    <a16:creationId xmlns:a16="http://schemas.microsoft.com/office/drawing/2014/main" id="{BA32DC91-A7A5-3488-C083-321B36E7AAAC}"/>
                  </a:ext>
                </a:extLst>
              </p14:cNvPr>
              <p14:cNvContentPartPr/>
              <p14:nvPr/>
            </p14:nvContentPartPr>
            <p14:xfrm rot="-3725400">
              <a:off x="14085546" y="7938456"/>
              <a:ext cx="49982" cy="34906"/>
            </p14:xfrm>
          </p:contentPart>
        </mc:Choice>
        <mc:Fallback>
          <p:pic>
            <p:nvPicPr>
              <p:cNvPr id="45" name="Ink 44">
                <a:extLst>
                  <a:ext uri="{FF2B5EF4-FFF2-40B4-BE49-F238E27FC236}">
                    <a16:creationId xmlns:a16="http://schemas.microsoft.com/office/drawing/2014/main" id="{BA32DC91-A7A5-3488-C083-321B36E7AAAC}"/>
                  </a:ext>
                </a:extLst>
              </p:cNvPr>
              <p:cNvPicPr/>
              <p:nvPr/>
            </p:nvPicPr>
            <p:blipFill>
              <a:blip r:embed="rId12"/>
              <a:stretch>
                <a:fillRect/>
              </a:stretch>
            </p:blipFill>
            <p:spPr>
              <a:xfrm rot="-3725400">
                <a:off x="14023068" y="7876124"/>
                <a:ext cx="174580" cy="159214"/>
              </a:xfrm>
              <a:prstGeom prst="rect">
                <a:avLst/>
              </a:prstGeom>
            </p:spPr>
          </p:pic>
        </mc:Fallback>
      </mc:AlternateContent>
      <p:grpSp>
        <p:nvGrpSpPr>
          <p:cNvPr id="51" name="Group 50">
            <a:extLst>
              <a:ext uri="{FF2B5EF4-FFF2-40B4-BE49-F238E27FC236}">
                <a16:creationId xmlns:a16="http://schemas.microsoft.com/office/drawing/2014/main" id="{C5F1F19D-FDF9-1DEE-CBFA-0A6FFC469154}"/>
              </a:ext>
            </a:extLst>
          </p:cNvPr>
          <p:cNvGrpSpPr/>
          <p:nvPr/>
        </p:nvGrpSpPr>
        <p:grpSpPr>
          <a:xfrm>
            <a:off x="13939897" y="7463429"/>
            <a:ext cx="612000" cy="663120"/>
            <a:chOff x="13939897" y="7463429"/>
            <a:chExt cx="612000" cy="663120"/>
          </a:xfrm>
        </p:grpSpPr>
        <mc:AlternateContent xmlns:mc="http://schemas.openxmlformats.org/markup-compatibility/2006">
          <mc:Choice xmlns:p14="http://schemas.microsoft.com/office/powerpoint/2010/main" Requires="p14">
            <p:contentPart p14:bwMode="auto" r:id="rId13">
              <p14:nvContentPartPr>
                <p14:cNvPr id="47" name="Ink 46">
                  <a:extLst>
                    <a:ext uri="{FF2B5EF4-FFF2-40B4-BE49-F238E27FC236}">
                      <a16:creationId xmlns:a16="http://schemas.microsoft.com/office/drawing/2014/main" id="{EDF3A46D-EC14-4F7D-C581-C6DAAC2F8D6A}"/>
                    </a:ext>
                  </a:extLst>
                </p14:cNvPr>
                <p14:cNvContentPartPr/>
                <p14:nvPr/>
              </p14:nvContentPartPr>
              <p14:xfrm>
                <a:off x="14421937" y="7789589"/>
                <a:ext cx="360" cy="360"/>
              </p14:xfrm>
            </p:contentPart>
          </mc:Choice>
          <mc:Fallback>
            <p:pic>
              <p:nvPicPr>
                <p:cNvPr id="47" name="Ink 46">
                  <a:extLst>
                    <a:ext uri="{FF2B5EF4-FFF2-40B4-BE49-F238E27FC236}">
                      <a16:creationId xmlns:a16="http://schemas.microsoft.com/office/drawing/2014/main" id="{EDF3A46D-EC14-4F7D-C581-C6DAAC2F8D6A}"/>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8" name="Ink 47">
                  <a:extLst>
                    <a:ext uri="{FF2B5EF4-FFF2-40B4-BE49-F238E27FC236}">
                      <a16:creationId xmlns:a16="http://schemas.microsoft.com/office/drawing/2014/main" id="{37FB56AD-EBB0-52D4-B6CF-259AD2039078}"/>
                    </a:ext>
                  </a:extLst>
                </p14:cNvPr>
                <p14:cNvContentPartPr/>
                <p14:nvPr/>
              </p14:nvContentPartPr>
              <p14:xfrm>
                <a:off x="14421937" y="7789589"/>
                <a:ext cx="360" cy="360"/>
              </p14:xfrm>
            </p:contentPart>
          </mc:Choice>
          <mc:Fallback>
            <p:pic>
              <p:nvPicPr>
                <p:cNvPr id="48" name="Ink 47">
                  <a:extLst>
                    <a:ext uri="{FF2B5EF4-FFF2-40B4-BE49-F238E27FC236}">
                      <a16:creationId xmlns:a16="http://schemas.microsoft.com/office/drawing/2014/main" id="{37FB56AD-EBB0-52D4-B6CF-259AD2039078}"/>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0" name="Ink 49">
                  <a:extLst>
                    <a:ext uri="{FF2B5EF4-FFF2-40B4-BE49-F238E27FC236}">
                      <a16:creationId xmlns:a16="http://schemas.microsoft.com/office/drawing/2014/main" id="{DB593262-200E-8543-C23C-A20C3DE37FE7}"/>
                    </a:ext>
                  </a:extLst>
                </p14:cNvPr>
                <p14:cNvContentPartPr/>
                <p14:nvPr/>
              </p14:nvContentPartPr>
              <p14:xfrm>
                <a:off x="13939897" y="7463429"/>
                <a:ext cx="612000" cy="663120"/>
              </p14:xfrm>
            </p:contentPart>
          </mc:Choice>
          <mc:Fallback>
            <p:pic>
              <p:nvPicPr>
                <p:cNvPr id="50" name="Ink 49">
                  <a:extLst>
                    <a:ext uri="{FF2B5EF4-FFF2-40B4-BE49-F238E27FC236}">
                      <a16:creationId xmlns:a16="http://schemas.microsoft.com/office/drawing/2014/main" id="{DB593262-200E-8543-C23C-A20C3DE37FE7}"/>
                    </a:ext>
                  </a:extLst>
                </p:cNvPr>
                <p:cNvPicPr/>
                <p:nvPr/>
              </p:nvPicPr>
              <p:blipFill>
                <a:blip r:embed="rId17"/>
                <a:stretch>
                  <a:fillRect/>
                </a:stretch>
              </p:blipFill>
              <p:spPr>
                <a:xfrm>
                  <a:off x="13876897" y="7400429"/>
                  <a:ext cx="737640" cy="78876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185773" y="551259"/>
            <a:ext cx="6614517" cy="624483"/>
          </a:xfrm>
          <a:prstGeom prst="rect">
            <a:avLst/>
          </a:prstGeom>
          <a:noFill/>
          <a:ln/>
        </p:spPr>
        <p:txBody>
          <a:bodyPr wrap="none" lIns="0" tIns="0" rIns="0" bIns="0" rtlCol="0" anchor="t"/>
          <a:lstStyle/>
          <a:p>
            <a:pPr marL="0" indent="0" algn="l">
              <a:lnSpc>
                <a:spcPts val="4900"/>
              </a:lnSpc>
              <a:buNone/>
            </a:pPr>
            <a:r>
              <a:rPr lang="en-US" sz="39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System Architecture Design</a:t>
            </a:r>
            <a:endParaRPr lang="en-US" sz="3900" dirty="0">
              <a:latin typeface="Times New Roman" panose="02020603050405020304" pitchFamily="18" charset="0"/>
              <a:cs typeface="Times New Roman" panose="02020603050405020304" pitchFamily="18" charset="0"/>
            </a:endParaRPr>
          </a:p>
        </p:txBody>
      </p:sp>
      <p:sp>
        <p:nvSpPr>
          <p:cNvPr id="4" name="Text 1"/>
          <p:cNvSpPr/>
          <p:nvPr/>
        </p:nvSpPr>
        <p:spPr>
          <a:xfrm>
            <a:off x="6185773" y="1475423"/>
            <a:ext cx="7745254"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Our four-layer architecture ensures scalability, maintainability, and clear separation of concerns throughout the application.</a:t>
            </a:r>
            <a:endParaRPr lang="en-US" sz="155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3"/>
          <a:stretch>
            <a:fillRect/>
          </a:stretch>
        </p:blipFill>
        <p:spPr>
          <a:xfrm>
            <a:off x="6185773" y="2339340"/>
            <a:ext cx="999053" cy="1470660"/>
          </a:xfrm>
          <a:prstGeom prst="rect">
            <a:avLst/>
          </a:prstGeom>
        </p:spPr>
      </p:pic>
      <p:sp>
        <p:nvSpPr>
          <p:cNvPr id="6" name="Text 2"/>
          <p:cNvSpPr/>
          <p:nvPr/>
        </p:nvSpPr>
        <p:spPr>
          <a:xfrm>
            <a:off x="7384613" y="2539127"/>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Presentation Layer</a:t>
            </a:r>
            <a:endParaRPr lang="en-US" sz="1950" dirty="0">
              <a:latin typeface="Times New Roman" panose="02020603050405020304" pitchFamily="18" charset="0"/>
              <a:cs typeface="Times New Roman" panose="02020603050405020304" pitchFamily="18" charset="0"/>
            </a:endParaRPr>
          </a:p>
        </p:txBody>
      </p:sp>
      <p:sp>
        <p:nvSpPr>
          <p:cNvPr id="7" name="Text 3"/>
          <p:cNvSpPr/>
          <p:nvPr/>
        </p:nvSpPr>
        <p:spPr>
          <a:xfrm>
            <a:off x="7384613" y="2971086"/>
            <a:ext cx="6546413"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components, user interface, responsive design, and interactive dashboards</a:t>
            </a:r>
            <a:endParaRPr lang="en-US" sz="155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4"/>
          <a:stretch>
            <a:fillRect/>
          </a:stretch>
        </p:blipFill>
        <p:spPr>
          <a:xfrm>
            <a:off x="6185773" y="3810000"/>
            <a:ext cx="999053" cy="1409700"/>
          </a:xfrm>
          <a:prstGeom prst="rect">
            <a:avLst/>
          </a:prstGeom>
        </p:spPr>
      </p:pic>
      <p:sp>
        <p:nvSpPr>
          <p:cNvPr id="9" name="Text 4"/>
          <p:cNvSpPr/>
          <p:nvPr/>
        </p:nvSpPr>
        <p:spPr>
          <a:xfrm>
            <a:off x="7384613" y="4068229"/>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API Layer</a:t>
            </a:r>
            <a:endParaRPr lang="en-US" sz="1950" dirty="0">
              <a:latin typeface="Times New Roman" panose="02020603050405020304" pitchFamily="18" charset="0"/>
              <a:cs typeface="Times New Roman" panose="02020603050405020304" pitchFamily="18" charset="0"/>
            </a:endParaRPr>
          </a:p>
        </p:txBody>
      </p:sp>
      <p:sp>
        <p:nvSpPr>
          <p:cNvPr id="10" name="Text 5"/>
          <p:cNvSpPr/>
          <p:nvPr/>
        </p:nvSpPr>
        <p:spPr>
          <a:xfrm>
            <a:off x="7384613" y="4500188"/>
            <a:ext cx="6546413" cy="639127"/>
          </a:xfrm>
          <a:prstGeom prst="rect">
            <a:avLst/>
          </a:prstGeom>
          <a:noFill/>
          <a:ln/>
        </p:spPr>
        <p:txBody>
          <a:bodyPr wrap="squar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RESTful controllers, request handling, authentication, and authorization</a:t>
            </a:r>
            <a:endParaRPr lang="en-US" sz="155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5"/>
          <a:stretch>
            <a:fillRect/>
          </a:stretch>
        </p:blipFill>
        <p:spPr>
          <a:xfrm>
            <a:off x="6185773" y="5280660"/>
            <a:ext cx="999053" cy="1198840"/>
          </a:xfrm>
          <a:prstGeom prst="rect">
            <a:avLst/>
          </a:prstGeom>
        </p:spPr>
      </p:pic>
      <p:sp>
        <p:nvSpPr>
          <p:cNvPr id="12" name="Text 6"/>
          <p:cNvSpPr/>
          <p:nvPr/>
        </p:nvSpPr>
        <p:spPr>
          <a:xfrm>
            <a:off x="7384613" y="5480447"/>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Business Logic</a:t>
            </a:r>
            <a:endParaRPr lang="en-US" sz="1950" dirty="0">
              <a:latin typeface="Times New Roman" panose="02020603050405020304" pitchFamily="18" charset="0"/>
              <a:cs typeface="Times New Roman" panose="02020603050405020304" pitchFamily="18" charset="0"/>
            </a:endParaRPr>
          </a:p>
        </p:txBody>
      </p:sp>
      <p:sp>
        <p:nvSpPr>
          <p:cNvPr id="13" name="Text 7"/>
          <p:cNvSpPr/>
          <p:nvPr/>
        </p:nvSpPr>
        <p:spPr>
          <a:xfrm>
            <a:off x="7384613" y="5912406"/>
            <a:ext cx="6546413" cy="319564"/>
          </a:xfrm>
          <a:prstGeom prst="rect">
            <a:avLst/>
          </a:prstGeom>
          <a:noFill/>
          <a:ln/>
        </p:spPr>
        <p:txBody>
          <a:bodyPr wrap="non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Service layer, business rules, validation, and workflow orchestration</a:t>
            </a:r>
            <a:endParaRPr lang="en-US" sz="155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6"/>
          <a:stretch>
            <a:fillRect/>
          </a:stretch>
        </p:blipFill>
        <p:spPr>
          <a:xfrm>
            <a:off x="6185773" y="6479500"/>
            <a:ext cx="999053" cy="1198840"/>
          </a:xfrm>
          <a:prstGeom prst="rect">
            <a:avLst/>
          </a:prstGeom>
        </p:spPr>
      </p:pic>
      <p:sp>
        <p:nvSpPr>
          <p:cNvPr id="15" name="Text 8"/>
          <p:cNvSpPr/>
          <p:nvPr/>
        </p:nvSpPr>
        <p:spPr>
          <a:xfrm>
            <a:off x="7384613" y="6679287"/>
            <a:ext cx="2497693" cy="312182"/>
          </a:xfrm>
          <a:prstGeom prst="rect">
            <a:avLst/>
          </a:prstGeom>
          <a:noFill/>
          <a:ln/>
        </p:spPr>
        <p:txBody>
          <a:bodyPr wrap="none" lIns="0" tIns="0" rIns="0" bIns="0" rtlCol="0" anchor="t"/>
          <a:lstStyle/>
          <a:p>
            <a:pPr marL="0" indent="0" algn="l">
              <a:lnSpc>
                <a:spcPts val="2450"/>
              </a:lnSpc>
              <a:buNone/>
            </a:pPr>
            <a:r>
              <a:rPr lang="en-US" sz="19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1950" dirty="0">
              <a:latin typeface="Times New Roman" panose="02020603050405020304" pitchFamily="18" charset="0"/>
              <a:cs typeface="Times New Roman" panose="02020603050405020304" pitchFamily="18" charset="0"/>
            </a:endParaRPr>
          </a:p>
        </p:txBody>
      </p:sp>
      <p:sp>
        <p:nvSpPr>
          <p:cNvPr id="16" name="Text 9"/>
          <p:cNvSpPr/>
          <p:nvPr/>
        </p:nvSpPr>
        <p:spPr>
          <a:xfrm>
            <a:off x="7384613" y="7111246"/>
            <a:ext cx="6546413" cy="319564"/>
          </a:xfrm>
          <a:prstGeom prst="rect">
            <a:avLst/>
          </a:prstGeom>
          <a:noFill/>
          <a:ln/>
        </p:spPr>
        <p:txBody>
          <a:bodyPr wrap="none" lIns="0" tIns="0" rIns="0" bIns="0" rtlCol="0" anchor="t"/>
          <a:lstStyle/>
          <a:p>
            <a:pPr marL="0" indent="0" algn="l">
              <a:lnSpc>
                <a:spcPts val="2500"/>
              </a:lnSpc>
              <a:buNone/>
            </a:pPr>
            <a:r>
              <a:rPr lang="en-US" sz="155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 SQL Server, data models, and repository patterns</a:t>
            </a:r>
            <a:endParaRPr lang="en-US" sz="155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8528924F-176B-65B4-8F3D-D83B54FBB41C}"/>
              </a:ext>
            </a:extLst>
          </p:cNvPr>
          <p:cNvPicPr>
            <a:picLocks noChangeAspect="1"/>
          </p:cNvPicPr>
          <p:nvPr/>
        </p:nvPicPr>
        <p:blipFill>
          <a:blip r:embed="rId7"/>
          <a:stretch>
            <a:fillRect/>
          </a:stretch>
        </p:blipFill>
        <p:spPr>
          <a:xfrm>
            <a:off x="0" y="856527"/>
            <a:ext cx="5891514" cy="6821814"/>
          </a:xfrm>
          <a:prstGeom prst="rect">
            <a:avLst/>
          </a:prstGeom>
        </p:spPr>
      </p:pic>
      <mc:AlternateContent xmlns:mc="http://schemas.openxmlformats.org/markup-compatibility/2006">
        <mc:Choice xmlns:p14="http://schemas.microsoft.com/office/powerpoint/2010/main" Requires="p14">
          <p:contentPart p14:bwMode="auto" r:id="rId8">
            <p14:nvContentPartPr>
              <p14:cNvPr id="26" name="Ink 25">
                <a:extLst>
                  <a:ext uri="{FF2B5EF4-FFF2-40B4-BE49-F238E27FC236}">
                    <a16:creationId xmlns:a16="http://schemas.microsoft.com/office/drawing/2014/main" id="{E97DED1C-C299-D35C-3610-0A97DF711250}"/>
                  </a:ext>
                </a:extLst>
              </p14:cNvPr>
              <p14:cNvContentPartPr/>
              <p14:nvPr/>
            </p14:nvContentPartPr>
            <p14:xfrm rot="1060200">
              <a:off x="12931623" y="7533673"/>
              <a:ext cx="1619828" cy="835472"/>
            </p14:xfrm>
          </p:contentPart>
        </mc:Choice>
        <mc:Fallback>
          <p:pic>
            <p:nvPicPr>
              <p:cNvPr id="26" name="Ink 25">
                <a:extLst>
                  <a:ext uri="{FF2B5EF4-FFF2-40B4-BE49-F238E27FC236}">
                    <a16:creationId xmlns:a16="http://schemas.microsoft.com/office/drawing/2014/main" id="{E97DED1C-C299-D35C-3610-0A97DF711250}"/>
                  </a:ext>
                </a:extLst>
              </p:cNvPr>
              <p:cNvPicPr/>
              <p:nvPr/>
            </p:nvPicPr>
            <p:blipFill>
              <a:blip r:embed="rId9"/>
              <a:stretch>
                <a:fillRect/>
              </a:stretch>
            </p:blipFill>
            <p:spPr>
              <a:xfrm rot="1060200">
                <a:off x="12868990" y="7470652"/>
                <a:ext cx="1745455" cy="96115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7" name="Ink 26">
                <a:extLst>
                  <a:ext uri="{FF2B5EF4-FFF2-40B4-BE49-F238E27FC236}">
                    <a16:creationId xmlns:a16="http://schemas.microsoft.com/office/drawing/2014/main" id="{626E1EF7-CB7C-394D-549C-4812F206E030}"/>
                  </a:ext>
                </a:extLst>
              </p14:cNvPr>
              <p14:cNvContentPartPr/>
              <p14:nvPr/>
            </p14:nvContentPartPr>
            <p14:xfrm>
              <a:off x="12837937" y="7696363"/>
              <a:ext cx="916560" cy="416520"/>
            </p14:xfrm>
          </p:contentPart>
        </mc:Choice>
        <mc:Fallback>
          <p:pic>
            <p:nvPicPr>
              <p:cNvPr id="27" name="Ink 26">
                <a:extLst>
                  <a:ext uri="{FF2B5EF4-FFF2-40B4-BE49-F238E27FC236}">
                    <a16:creationId xmlns:a16="http://schemas.microsoft.com/office/drawing/2014/main" id="{626E1EF7-CB7C-394D-549C-4812F206E030}"/>
                  </a:ext>
                </a:extLst>
              </p:cNvPr>
              <p:cNvPicPr/>
              <p:nvPr/>
            </p:nvPicPr>
            <p:blipFill>
              <a:blip r:embed="rId11"/>
              <a:stretch>
                <a:fillRect/>
              </a:stretch>
            </p:blipFill>
            <p:spPr>
              <a:xfrm>
                <a:off x="12775297" y="7633723"/>
                <a:ext cx="1042200" cy="542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9" name="Ink 28">
                <a:extLst>
                  <a:ext uri="{FF2B5EF4-FFF2-40B4-BE49-F238E27FC236}">
                    <a16:creationId xmlns:a16="http://schemas.microsoft.com/office/drawing/2014/main" id="{3F473A34-D7D3-9AE4-DCA9-7A815D9C90A6}"/>
                  </a:ext>
                </a:extLst>
              </p14:cNvPr>
              <p14:cNvContentPartPr/>
              <p14:nvPr/>
            </p14:nvContentPartPr>
            <p14:xfrm>
              <a:off x="13264537" y="7950523"/>
              <a:ext cx="601920" cy="85320"/>
            </p14:xfrm>
          </p:contentPart>
        </mc:Choice>
        <mc:Fallback>
          <p:pic>
            <p:nvPicPr>
              <p:cNvPr id="29" name="Ink 28">
                <a:extLst>
                  <a:ext uri="{FF2B5EF4-FFF2-40B4-BE49-F238E27FC236}">
                    <a16:creationId xmlns:a16="http://schemas.microsoft.com/office/drawing/2014/main" id="{3F473A34-D7D3-9AE4-DCA9-7A815D9C90A6}"/>
                  </a:ext>
                </a:extLst>
              </p:cNvPr>
              <p:cNvPicPr/>
              <p:nvPr/>
            </p:nvPicPr>
            <p:blipFill>
              <a:blip r:embed="rId13"/>
              <a:stretch>
                <a:fillRect/>
              </a:stretch>
            </p:blipFill>
            <p:spPr>
              <a:xfrm>
                <a:off x="13201897" y="7887883"/>
                <a:ext cx="7275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78B150F0-28D7-C8D2-DC90-31F1AF5FB279}"/>
                  </a:ext>
                </a:extLst>
              </p14:cNvPr>
              <p14:cNvContentPartPr/>
              <p14:nvPr/>
            </p14:nvContentPartPr>
            <p14:xfrm>
              <a:off x="13589617" y="7686643"/>
              <a:ext cx="865080" cy="381600"/>
            </p14:xfrm>
          </p:contentPart>
        </mc:Choice>
        <mc:Fallback>
          <p:pic>
            <p:nvPicPr>
              <p:cNvPr id="30" name="Ink 29">
                <a:extLst>
                  <a:ext uri="{FF2B5EF4-FFF2-40B4-BE49-F238E27FC236}">
                    <a16:creationId xmlns:a16="http://schemas.microsoft.com/office/drawing/2014/main" id="{78B150F0-28D7-C8D2-DC90-31F1AF5FB279}"/>
                  </a:ext>
                </a:extLst>
              </p:cNvPr>
              <p:cNvPicPr/>
              <p:nvPr/>
            </p:nvPicPr>
            <p:blipFill>
              <a:blip r:embed="rId15"/>
              <a:stretch>
                <a:fillRect/>
              </a:stretch>
            </p:blipFill>
            <p:spPr>
              <a:xfrm>
                <a:off x="13526617" y="7623643"/>
                <a:ext cx="990720" cy="50724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2DDBD9-357D-A17A-E044-8D11DE33BD34}"/>
              </a:ext>
            </a:extLst>
          </p:cNvPr>
          <p:cNvSpPr txBox="1"/>
          <p:nvPr/>
        </p:nvSpPr>
        <p:spPr>
          <a:xfrm>
            <a:off x="1064871" y="697786"/>
            <a:ext cx="7315200" cy="454996"/>
          </a:xfrm>
          <a:prstGeom prst="rect">
            <a:avLst/>
          </a:prstGeom>
          <a:noFill/>
        </p:spPr>
        <p:txBody>
          <a:bodyPr wrap="square">
            <a:spAutoFit/>
          </a:bodyPr>
          <a:lstStyle/>
          <a:p>
            <a:pPr marL="0" indent="0" algn="l">
              <a:lnSpc>
                <a:spcPts val="2750"/>
              </a:lnSpc>
              <a:buNone/>
            </a:pPr>
            <a:r>
              <a:rPr lang="en-US" sz="2800" dirty="0">
                <a:solidFill>
                  <a:srgbClr val="091C53"/>
                </a:solidFill>
                <a:latin typeface="Times New Roman" panose="02020603050405020304" pitchFamily="18" charset="0"/>
                <a:cs typeface="Times New Roman" panose="02020603050405020304" pitchFamily="18" charset="0"/>
              </a:rPr>
              <a:t>User Responsibilities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232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1080</Words>
  <Application>Microsoft Office PowerPoint</Application>
  <PresentationFormat>Custom</PresentationFormat>
  <Paragraphs>156</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Wingdings</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Rohan Kanegaonkar</dc:creator>
  <cp:lastModifiedBy>Rohan Kanegaonkar</cp:lastModifiedBy>
  <cp:revision>2</cp:revision>
  <dcterms:created xsi:type="dcterms:W3CDTF">2025-10-05T11:01:28Z</dcterms:created>
  <dcterms:modified xsi:type="dcterms:W3CDTF">2025-10-05T17:31:08Z</dcterms:modified>
</cp:coreProperties>
</file>